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 id="214748366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10692000" cx="7560000"/>
  <p:notesSz cx="6858000" cy="9144000"/>
  <p:embeddedFontLst>
    <p:embeddedFont>
      <p:font typeface="Proxima Nova"/>
      <p:regular r:id="rId33"/>
      <p:bold r:id="rId34"/>
      <p:italic r:id="rId35"/>
      <p:boldItalic r:id="rId36"/>
    </p:embeddedFont>
    <p:embeddedFont>
      <p:font typeface="Roboto Medium"/>
      <p:regular r:id="rId37"/>
      <p:bold r:id="rId38"/>
      <p:italic r:id="rId39"/>
      <p:boldItalic r:id="rId40"/>
    </p:embeddedFont>
    <p:embeddedFont>
      <p:font typeface="Amatic SC"/>
      <p:regular r:id="rId41"/>
      <p:bold r:id="rId42"/>
    </p:embeddedFont>
    <p:embeddedFont>
      <p:font typeface="Montserrat"/>
      <p:regular r:id="rId43"/>
      <p:bold r:id="rId44"/>
      <p:italic r:id="rId45"/>
      <p:boldItalic r:id="rId46"/>
    </p:embeddedFont>
    <p:embeddedFont>
      <p:font typeface="Abril Fatface"/>
      <p:regular r:id="rId47"/>
    </p:embeddedFont>
    <p:embeddedFont>
      <p:font typeface="Montserrat Medium"/>
      <p:regular r:id="rId48"/>
      <p:bold r:id="rId49"/>
      <p:italic r:id="rId50"/>
      <p:boldItalic r:id="rId51"/>
    </p:embeddedFont>
    <p:embeddedFont>
      <p:font typeface="Proxima Nova Semibold"/>
      <p:regular r:id="rId52"/>
      <p:bold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1867">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53BD93-0DFF-4EAF-8C75-C375A95B64FE}">
  <a:tblStyle styleId="{F253BD93-0DFF-4EAF-8C75-C375A95B64F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6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AmaticSC-bold.fntdata"/><Relationship Id="rId41" Type="http://schemas.openxmlformats.org/officeDocument/2006/relationships/font" Target="fonts/AmaticSC-regular.fntdata"/><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MontserratMedium-regular.fntdata"/><Relationship Id="rId47" Type="http://schemas.openxmlformats.org/officeDocument/2006/relationships/font" Target="fonts/AbrilFatface-regular.fntdata"/><Relationship Id="rId49" Type="http://schemas.openxmlformats.org/officeDocument/2006/relationships/font" Target="fonts/MontserratMedium-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ProximaNova-regular.fntdata"/><Relationship Id="rId32" Type="http://schemas.openxmlformats.org/officeDocument/2006/relationships/slide" Target="slides/slide25.xml"/><Relationship Id="rId35" Type="http://schemas.openxmlformats.org/officeDocument/2006/relationships/font" Target="fonts/ProximaNova-italic.fntdata"/><Relationship Id="rId34" Type="http://schemas.openxmlformats.org/officeDocument/2006/relationships/font" Target="fonts/ProximaNova-bold.fntdata"/><Relationship Id="rId37" Type="http://schemas.openxmlformats.org/officeDocument/2006/relationships/font" Target="fonts/RobotoMedium-regular.fntdata"/><Relationship Id="rId36" Type="http://schemas.openxmlformats.org/officeDocument/2006/relationships/font" Target="fonts/ProximaNova-boldItalic.fntdata"/><Relationship Id="rId39" Type="http://schemas.openxmlformats.org/officeDocument/2006/relationships/font" Target="fonts/RobotoMedium-italic.fntdata"/><Relationship Id="rId38" Type="http://schemas.openxmlformats.org/officeDocument/2006/relationships/font" Target="fonts/RobotoMedium-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Medium-boldItalic.fntdata"/><Relationship Id="rId50" Type="http://schemas.openxmlformats.org/officeDocument/2006/relationships/font" Target="fonts/MontserratMedium-italic.fntdata"/><Relationship Id="rId53" Type="http://schemas.openxmlformats.org/officeDocument/2006/relationships/font" Target="fonts/ProximaNovaSemibold-bold.fntdata"/><Relationship Id="rId52" Type="http://schemas.openxmlformats.org/officeDocument/2006/relationships/font" Target="fonts/ProximaNovaSemibold-regular.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ProximaNovaSemibold-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fd9512866b_0_10092: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fd9512866b_0_10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fd9512866b_0_10107: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fd9512866b_0_10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fd9512866b_0_10122: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fd9512866b_0_10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fd9512866b_0_10456: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fd9512866b_0_10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0" name="Shape 3620"/>
        <p:cNvGrpSpPr/>
        <p:nvPr/>
      </p:nvGrpSpPr>
      <p:grpSpPr>
        <a:xfrm>
          <a:off x="0" y="0"/>
          <a:ext cx="0" cy="0"/>
          <a:chOff x="0" y="0"/>
          <a:chExt cx="0" cy="0"/>
        </a:xfrm>
      </p:grpSpPr>
      <p:sp>
        <p:nvSpPr>
          <p:cNvPr id="3621" name="Google Shape;3621;gfd9512866b_0_13242: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622" name="Google Shape;3622;gfd9512866b_0_13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8" name="Shape 4048"/>
        <p:cNvGrpSpPr/>
        <p:nvPr/>
      </p:nvGrpSpPr>
      <p:grpSpPr>
        <a:xfrm>
          <a:off x="0" y="0"/>
          <a:ext cx="0" cy="0"/>
          <a:chOff x="0" y="0"/>
          <a:chExt cx="0" cy="0"/>
        </a:xfrm>
      </p:grpSpPr>
      <p:sp>
        <p:nvSpPr>
          <p:cNvPr id="4049" name="Google Shape;4049;gfd9512866b_0_13669: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050" name="Google Shape;4050;gfd9512866b_0_13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8" name="Shape 4218"/>
        <p:cNvGrpSpPr/>
        <p:nvPr/>
      </p:nvGrpSpPr>
      <p:grpSpPr>
        <a:xfrm>
          <a:off x="0" y="0"/>
          <a:ext cx="0" cy="0"/>
          <a:chOff x="0" y="0"/>
          <a:chExt cx="0" cy="0"/>
        </a:xfrm>
      </p:grpSpPr>
      <p:sp>
        <p:nvSpPr>
          <p:cNvPr id="4219" name="Google Shape;4219;gfd9512866b_0_13838: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220" name="Google Shape;4220;gfd9512866b_0_13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5" name="Shape 4625"/>
        <p:cNvGrpSpPr/>
        <p:nvPr/>
      </p:nvGrpSpPr>
      <p:grpSpPr>
        <a:xfrm>
          <a:off x="0" y="0"/>
          <a:ext cx="0" cy="0"/>
          <a:chOff x="0" y="0"/>
          <a:chExt cx="0" cy="0"/>
        </a:xfrm>
      </p:grpSpPr>
      <p:sp>
        <p:nvSpPr>
          <p:cNvPr id="4626" name="Google Shape;4626;gfd9512866b_0_14244: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627" name="Google Shape;4627;gfd9512866b_0_14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4" name="Shape 5024"/>
        <p:cNvGrpSpPr/>
        <p:nvPr/>
      </p:nvGrpSpPr>
      <p:grpSpPr>
        <a:xfrm>
          <a:off x="0" y="0"/>
          <a:ext cx="0" cy="0"/>
          <a:chOff x="0" y="0"/>
          <a:chExt cx="0" cy="0"/>
        </a:xfrm>
      </p:grpSpPr>
      <p:sp>
        <p:nvSpPr>
          <p:cNvPr id="5025" name="Google Shape;5025;gfd9512866b_0_14642: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026" name="Google Shape;5026;gfd9512866b_0_14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8" name="Shape 5438"/>
        <p:cNvGrpSpPr/>
        <p:nvPr/>
      </p:nvGrpSpPr>
      <p:grpSpPr>
        <a:xfrm>
          <a:off x="0" y="0"/>
          <a:ext cx="0" cy="0"/>
          <a:chOff x="0" y="0"/>
          <a:chExt cx="0" cy="0"/>
        </a:xfrm>
      </p:grpSpPr>
      <p:sp>
        <p:nvSpPr>
          <p:cNvPr id="5439" name="Google Shape;5439;gfd9512866b_0_15055: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440" name="Google Shape;5440;gfd9512866b_0_15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851a8710a_0_1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851a8710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0" name="Shape 5800"/>
        <p:cNvGrpSpPr/>
        <p:nvPr/>
      </p:nvGrpSpPr>
      <p:grpSpPr>
        <a:xfrm>
          <a:off x="0" y="0"/>
          <a:ext cx="0" cy="0"/>
          <a:chOff x="0" y="0"/>
          <a:chExt cx="0" cy="0"/>
        </a:xfrm>
      </p:grpSpPr>
      <p:sp>
        <p:nvSpPr>
          <p:cNvPr id="5801" name="Google Shape;5801;gfd9512866b_0_15416: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802" name="Google Shape;5802;gfd9512866b_0_15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0" name="Shape 6310"/>
        <p:cNvGrpSpPr/>
        <p:nvPr/>
      </p:nvGrpSpPr>
      <p:grpSpPr>
        <a:xfrm>
          <a:off x="0" y="0"/>
          <a:ext cx="0" cy="0"/>
          <a:chOff x="0" y="0"/>
          <a:chExt cx="0" cy="0"/>
        </a:xfrm>
      </p:grpSpPr>
      <p:sp>
        <p:nvSpPr>
          <p:cNvPr id="6311" name="Google Shape;6311;gfd9512866b_0_15925: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312" name="Google Shape;6312;gfd9512866b_0_15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0" name="Shape 6930"/>
        <p:cNvGrpSpPr/>
        <p:nvPr/>
      </p:nvGrpSpPr>
      <p:grpSpPr>
        <a:xfrm>
          <a:off x="0" y="0"/>
          <a:ext cx="0" cy="0"/>
          <a:chOff x="0" y="0"/>
          <a:chExt cx="0" cy="0"/>
        </a:xfrm>
      </p:grpSpPr>
      <p:sp>
        <p:nvSpPr>
          <p:cNvPr id="6931" name="Google Shape;6931;gfd9512866b_0_16544: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932" name="Google Shape;6932;gfd9512866b_0_16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4" name="Shape 7524"/>
        <p:cNvGrpSpPr/>
        <p:nvPr/>
      </p:nvGrpSpPr>
      <p:grpSpPr>
        <a:xfrm>
          <a:off x="0" y="0"/>
          <a:ext cx="0" cy="0"/>
          <a:chOff x="0" y="0"/>
          <a:chExt cx="0" cy="0"/>
        </a:xfrm>
      </p:grpSpPr>
      <p:sp>
        <p:nvSpPr>
          <p:cNvPr id="7525" name="Google Shape;7525;gfd9512866b_0_17137: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7526" name="Google Shape;7526;gfd9512866b_0_17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5" name="Shape 7845"/>
        <p:cNvGrpSpPr/>
        <p:nvPr/>
      </p:nvGrpSpPr>
      <p:grpSpPr>
        <a:xfrm>
          <a:off x="0" y="0"/>
          <a:ext cx="0" cy="0"/>
          <a:chOff x="0" y="0"/>
          <a:chExt cx="0" cy="0"/>
        </a:xfrm>
      </p:grpSpPr>
      <p:sp>
        <p:nvSpPr>
          <p:cNvPr id="7846" name="Google Shape;7846;gfd9512866b_0_17457: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7847" name="Google Shape;7847;gfd9512866b_0_17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3" name="Shape 8153"/>
        <p:cNvGrpSpPr/>
        <p:nvPr/>
      </p:nvGrpSpPr>
      <p:grpSpPr>
        <a:xfrm>
          <a:off x="0" y="0"/>
          <a:ext cx="0" cy="0"/>
          <a:chOff x="0" y="0"/>
          <a:chExt cx="0" cy="0"/>
        </a:xfrm>
      </p:grpSpPr>
      <p:sp>
        <p:nvSpPr>
          <p:cNvPr id="8154" name="Google Shape;8154;gfd9512866b_0_19398: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8155" name="Google Shape;8155;gfd9512866b_0_19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49bd075dfc_0_3: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49bd075df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fd9512866b_0_104: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fd9512866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d9512866b_0_0: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fd951286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d9512866b_0_8: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fd9512866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48559ce798_0_62: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48559ce79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fd9512866b_0_10080: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fd9512866b_0_10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fd9512866b_0_1008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fd9512866b_0_10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slidesgo.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slidesgo.com/"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slidesgo.com/"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7560000" cy="3297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066800" y="666300"/>
            <a:ext cx="5426400" cy="185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1066800" y="2520900"/>
            <a:ext cx="5426400" cy="58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0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p:nvPr/>
        </p:nvSpPr>
        <p:spPr>
          <a:xfrm flipH="1">
            <a:off x="-7475" y="10158600"/>
            <a:ext cx="7560000" cy="55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nvSpPr>
        <p:spPr>
          <a:xfrm>
            <a:off x="1881775" y="10158700"/>
            <a:ext cx="3781500" cy="55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Montserrat Medium"/>
                <a:ea typeface="Montserrat Medium"/>
                <a:cs typeface="Montserrat Medium"/>
                <a:sym typeface="Montserrat Medium"/>
              </a:rPr>
              <a:t>This template was created by </a:t>
            </a:r>
            <a:r>
              <a:rPr b="1" lang="en" sz="1200" u="sng">
                <a:solidFill>
                  <a:schemeClr val="dk1"/>
                </a:solidFill>
                <a:latin typeface="Montserrat"/>
                <a:ea typeface="Montserrat"/>
                <a:cs typeface="Montserrat"/>
                <a:sym typeface="Montserrat"/>
                <a:hlinkClick r:id="rId2">
                  <a:extLst>
                    <a:ext uri="{A12FA001-AC4F-418D-AE19-62706E023703}">
                      <ahyp:hlinkClr val="tx"/>
                    </a:ext>
                  </a:extLst>
                </a:hlinkClick>
              </a:rPr>
              <a:t>Slidesgo</a:t>
            </a:r>
            <a:endParaRPr b="1" sz="1200">
              <a:solidFill>
                <a:schemeClr val="dk1"/>
              </a:solidFill>
              <a:latin typeface="Montserrat"/>
              <a:ea typeface="Montserrat"/>
              <a:cs typeface="Montserrat"/>
              <a:sym typeface="Montserra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6" name="Shape 76"/>
        <p:cNvGrpSpPr/>
        <p:nvPr/>
      </p:nvGrpSpPr>
      <p:grpSpPr>
        <a:xfrm>
          <a:off x="0" y="0"/>
          <a:ext cx="0" cy="0"/>
          <a:chOff x="0" y="0"/>
          <a:chExt cx="0" cy="0"/>
        </a:xfrm>
      </p:grpSpPr>
      <p:sp>
        <p:nvSpPr>
          <p:cNvPr id="77" name="Google Shape;77;p11"/>
          <p:cNvSpPr txBox="1"/>
          <p:nvPr>
            <p:ph hasCustomPrompt="1" type="title"/>
          </p:nvPr>
        </p:nvSpPr>
        <p:spPr>
          <a:xfrm>
            <a:off x="257705" y="2299346"/>
            <a:ext cx="7044600" cy="4081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8" name="Google Shape;78;p11"/>
          <p:cNvSpPr txBox="1"/>
          <p:nvPr>
            <p:ph idx="1" type="body"/>
          </p:nvPr>
        </p:nvSpPr>
        <p:spPr>
          <a:xfrm>
            <a:off x="257705" y="6552657"/>
            <a:ext cx="7044600" cy="2703900"/>
          </a:xfrm>
          <a:prstGeom prst="rect">
            <a:avLst/>
          </a:prstGeom>
        </p:spPr>
        <p:txBody>
          <a:bodyPr anchorCtr="0" anchor="ctr" bIns="91425" lIns="91425" spcFirstLastPara="1" rIns="91425" wrap="square" tIns="91425">
            <a:noAutofit/>
          </a:bodyPr>
          <a:lstStyle>
            <a:lvl1pPr indent="-292100" lvl="0" marL="457200" algn="ctr">
              <a:spcBef>
                <a:spcPts val="0"/>
              </a:spcBef>
              <a:spcAft>
                <a:spcPts val="0"/>
              </a:spcAft>
              <a:buSzPts val="1000"/>
              <a:buChar char="●"/>
              <a:defRPr/>
            </a:lvl1pPr>
            <a:lvl2pPr indent="-292100" lvl="1" marL="914400" algn="ctr">
              <a:spcBef>
                <a:spcPts val="0"/>
              </a:spcBef>
              <a:spcAft>
                <a:spcPts val="0"/>
              </a:spcAft>
              <a:buSzPts val="10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79" name="Google Shape;79;p11"/>
          <p:cNvSpPr/>
          <p:nvPr/>
        </p:nvSpPr>
        <p:spPr>
          <a:xfrm rot="5400000">
            <a:off x="3604075" y="-3053550"/>
            <a:ext cx="357900" cy="7566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flipH="1">
            <a:off x="-7475" y="0"/>
            <a:ext cx="7566000" cy="55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p:nvPr/>
        </p:nvSpPr>
        <p:spPr>
          <a:xfrm flipH="1">
            <a:off x="-7475" y="10158600"/>
            <a:ext cx="7560000" cy="55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txBox="1"/>
          <p:nvPr/>
        </p:nvSpPr>
        <p:spPr>
          <a:xfrm>
            <a:off x="1881775" y="10158700"/>
            <a:ext cx="3781500" cy="55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Montserrat Medium"/>
                <a:ea typeface="Montserrat Medium"/>
                <a:cs typeface="Montserrat Medium"/>
                <a:sym typeface="Montserrat Medium"/>
              </a:rPr>
              <a:t>This template was created by </a:t>
            </a:r>
            <a:r>
              <a:rPr b="1" lang="en" sz="1200" u="sng">
                <a:solidFill>
                  <a:schemeClr val="dk1"/>
                </a:solidFill>
                <a:latin typeface="Montserrat"/>
                <a:ea typeface="Montserrat"/>
                <a:cs typeface="Montserrat"/>
                <a:sym typeface="Montserrat"/>
                <a:hlinkClick r:id="rId2">
                  <a:extLst>
                    <a:ext uri="{A12FA001-AC4F-418D-AE19-62706E023703}">
                      <ahyp:hlinkClr val="tx"/>
                    </a:ext>
                  </a:extLst>
                </a:hlinkClick>
              </a:rPr>
              <a:t>Slidesgo</a:t>
            </a:r>
            <a:endParaRPr b="1" sz="1200">
              <a:solidFill>
                <a:schemeClr val="dk1"/>
              </a:solidFill>
              <a:latin typeface="Montserrat"/>
              <a:ea typeface="Montserrat"/>
              <a:cs typeface="Montserrat"/>
              <a:sym typeface="Montserra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3"/>
        </a:solidFill>
      </p:bgPr>
    </p:bg>
    <p:spTree>
      <p:nvGrpSpPr>
        <p:cNvPr id="83" name="Shape 8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84" name="Shape 84"/>
        <p:cNvGrpSpPr/>
        <p:nvPr/>
      </p:nvGrpSpPr>
      <p:grpSpPr>
        <a:xfrm>
          <a:off x="0" y="0"/>
          <a:ext cx="0" cy="0"/>
          <a:chOff x="0" y="0"/>
          <a:chExt cx="0" cy="0"/>
        </a:xfrm>
      </p:grpSpPr>
      <p:sp>
        <p:nvSpPr>
          <p:cNvPr id="85" name="Google Shape;85;p13"/>
          <p:cNvSpPr/>
          <p:nvPr/>
        </p:nvSpPr>
        <p:spPr>
          <a:xfrm rot="5400000">
            <a:off x="-1196635" y="6166225"/>
            <a:ext cx="5349900" cy="2967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2000">
              <a:solidFill>
                <a:srgbClr val="FFFFFF"/>
              </a:solidFill>
              <a:latin typeface="Montserrat"/>
              <a:ea typeface="Montserrat"/>
              <a:cs typeface="Montserrat"/>
              <a:sym typeface="Montserrat"/>
            </a:endParaRPr>
          </a:p>
        </p:txBody>
      </p:sp>
      <p:sp>
        <p:nvSpPr>
          <p:cNvPr id="86" name="Google Shape;86;p13"/>
          <p:cNvSpPr/>
          <p:nvPr/>
        </p:nvSpPr>
        <p:spPr>
          <a:xfrm>
            <a:off x="-522" y="3046425"/>
            <a:ext cx="2964000" cy="194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0" y="7200"/>
            <a:ext cx="7560000" cy="3037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0" y="1952825"/>
            <a:ext cx="7560000" cy="52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flipH="1">
            <a:off x="-7475" y="10158600"/>
            <a:ext cx="7560000" cy="55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txBox="1"/>
          <p:nvPr>
            <p:ph type="title"/>
          </p:nvPr>
        </p:nvSpPr>
        <p:spPr>
          <a:xfrm>
            <a:off x="3136550" y="700800"/>
            <a:ext cx="2799300" cy="1212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13"/>
          <p:cNvSpPr txBox="1"/>
          <p:nvPr/>
        </p:nvSpPr>
        <p:spPr>
          <a:xfrm>
            <a:off x="1881775" y="10158700"/>
            <a:ext cx="3781500" cy="55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Montserrat Medium"/>
                <a:ea typeface="Montserrat Medium"/>
                <a:cs typeface="Montserrat Medium"/>
                <a:sym typeface="Montserrat Medium"/>
              </a:rPr>
              <a:t>This template was created by </a:t>
            </a:r>
            <a:r>
              <a:rPr b="1" lang="en" sz="1200" u="sng">
                <a:solidFill>
                  <a:schemeClr val="dk1"/>
                </a:solidFill>
                <a:latin typeface="Montserrat"/>
                <a:ea typeface="Montserrat"/>
                <a:cs typeface="Montserrat"/>
                <a:sym typeface="Montserrat"/>
                <a:hlinkClick r:id="rId2">
                  <a:extLst>
                    <a:ext uri="{A12FA001-AC4F-418D-AE19-62706E023703}">
                      <ahyp:hlinkClr val="tx"/>
                    </a:ext>
                  </a:extLst>
                </a:hlinkClick>
              </a:rPr>
              <a:t>Slidesgo</a:t>
            </a:r>
            <a:endParaRPr b="1" sz="1200">
              <a:solidFill>
                <a:schemeClr val="dk1"/>
              </a:solidFill>
              <a:latin typeface="Montserrat"/>
              <a:ea typeface="Montserrat"/>
              <a:cs typeface="Montserrat"/>
              <a:sym typeface="Montserra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
    <p:spTree>
      <p:nvGrpSpPr>
        <p:cNvPr id="92" name="Shape 92"/>
        <p:cNvGrpSpPr/>
        <p:nvPr/>
      </p:nvGrpSpPr>
      <p:grpSpPr>
        <a:xfrm>
          <a:off x="0" y="0"/>
          <a:ext cx="0" cy="0"/>
          <a:chOff x="0" y="0"/>
          <a:chExt cx="0" cy="0"/>
        </a:xfrm>
      </p:grpSpPr>
      <p:sp>
        <p:nvSpPr>
          <p:cNvPr id="93" name="Google Shape;93;p14"/>
          <p:cNvSpPr/>
          <p:nvPr/>
        </p:nvSpPr>
        <p:spPr>
          <a:xfrm>
            <a:off x="0" y="0"/>
            <a:ext cx="7560000" cy="254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4" name="Google Shape;94;p14"/>
          <p:cNvSpPr/>
          <p:nvPr/>
        </p:nvSpPr>
        <p:spPr>
          <a:xfrm rot="5400000">
            <a:off x="3604075" y="-1063650"/>
            <a:ext cx="357900" cy="7566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txBox="1"/>
          <p:nvPr>
            <p:ph type="title"/>
          </p:nvPr>
        </p:nvSpPr>
        <p:spPr>
          <a:xfrm>
            <a:off x="1733400" y="853200"/>
            <a:ext cx="4093200" cy="151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38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
        <p:nvSpPr>
          <p:cNvPr id="96" name="Google Shape;96;p14"/>
          <p:cNvSpPr/>
          <p:nvPr/>
        </p:nvSpPr>
        <p:spPr>
          <a:xfrm flipH="1">
            <a:off x="-7475" y="10158600"/>
            <a:ext cx="7560000" cy="55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txBox="1"/>
          <p:nvPr/>
        </p:nvSpPr>
        <p:spPr>
          <a:xfrm>
            <a:off x="1881775" y="10158700"/>
            <a:ext cx="3781500" cy="55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Montserrat Medium"/>
                <a:ea typeface="Montserrat Medium"/>
                <a:cs typeface="Montserrat Medium"/>
                <a:sym typeface="Montserrat Medium"/>
              </a:rPr>
              <a:t>This template was created by </a:t>
            </a:r>
            <a:r>
              <a:rPr b="1" lang="en" sz="1200" u="sng">
                <a:solidFill>
                  <a:schemeClr val="dk1"/>
                </a:solidFill>
                <a:latin typeface="Montserrat"/>
                <a:ea typeface="Montserrat"/>
                <a:cs typeface="Montserrat"/>
                <a:sym typeface="Montserrat"/>
                <a:hlinkClick r:id="rId2">
                  <a:extLst>
                    <a:ext uri="{A12FA001-AC4F-418D-AE19-62706E023703}">
                      <ahyp:hlinkClr val="tx"/>
                    </a:ext>
                  </a:extLst>
                </a:hlinkClick>
              </a:rPr>
              <a:t>Slidesgo</a:t>
            </a:r>
            <a:endParaRPr b="1" sz="1200">
              <a:solidFill>
                <a:schemeClr val="dk1"/>
              </a:solidFill>
              <a:latin typeface="Montserrat"/>
              <a:ea typeface="Montserrat"/>
              <a:cs typeface="Montserrat"/>
              <a:sym typeface="Montserra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4">
    <p:spTree>
      <p:nvGrpSpPr>
        <p:cNvPr id="98" name="Shape 98"/>
        <p:cNvGrpSpPr/>
        <p:nvPr/>
      </p:nvGrpSpPr>
      <p:grpSpPr>
        <a:xfrm>
          <a:off x="0" y="0"/>
          <a:ext cx="0" cy="0"/>
          <a:chOff x="0" y="0"/>
          <a:chExt cx="0" cy="0"/>
        </a:xfrm>
      </p:grpSpPr>
      <p:sp>
        <p:nvSpPr>
          <p:cNvPr id="99" name="Google Shape;99;p15"/>
          <p:cNvSpPr/>
          <p:nvPr/>
        </p:nvSpPr>
        <p:spPr>
          <a:xfrm flipH="1" rot="-5400000">
            <a:off x="1985750" y="4633000"/>
            <a:ext cx="7817700" cy="3312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2000">
              <a:solidFill>
                <a:srgbClr val="FFFFFF"/>
              </a:solidFill>
              <a:latin typeface="Montserrat"/>
              <a:ea typeface="Montserrat"/>
              <a:cs typeface="Montserrat"/>
              <a:sym typeface="Montserrat"/>
            </a:endParaRPr>
          </a:p>
        </p:txBody>
      </p:sp>
      <p:sp>
        <p:nvSpPr>
          <p:cNvPr id="100" name="Google Shape;100;p15"/>
          <p:cNvSpPr/>
          <p:nvPr/>
        </p:nvSpPr>
        <p:spPr>
          <a:xfrm flipH="1" rot="-5400000">
            <a:off x="4701050" y="-459525"/>
            <a:ext cx="2387100" cy="3312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2000">
              <a:solidFill>
                <a:srgbClr val="FFFFFF"/>
              </a:solidFill>
              <a:latin typeface="Montserrat"/>
              <a:ea typeface="Montserrat"/>
              <a:cs typeface="Montserrat"/>
              <a:sym typeface="Montserrat"/>
            </a:endParaRPr>
          </a:p>
        </p:txBody>
      </p:sp>
      <p:sp>
        <p:nvSpPr>
          <p:cNvPr id="101" name="Google Shape;101;p15"/>
          <p:cNvSpPr/>
          <p:nvPr/>
        </p:nvSpPr>
        <p:spPr>
          <a:xfrm flipH="1">
            <a:off x="-7475" y="10142590"/>
            <a:ext cx="7560000" cy="55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txBox="1"/>
          <p:nvPr/>
        </p:nvSpPr>
        <p:spPr>
          <a:xfrm>
            <a:off x="1881775" y="10158700"/>
            <a:ext cx="3781500" cy="55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Montserrat Medium"/>
                <a:ea typeface="Montserrat Medium"/>
                <a:cs typeface="Montserrat Medium"/>
                <a:sym typeface="Montserrat Medium"/>
              </a:rPr>
              <a:t>This template was created by </a:t>
            </a:r>
            <a:r>
              <a:rPr b="1" lang="en" sz="1200" u="sng">
                <a:solidFill>
                  <a:schemeClr val="dk1"/>
                </a:solidFill>
                <a:latin typeface="Montserrat"/>
                <a:ea typeface="Montserrat"/>
                <a:cs typeface="Montserrat"/>
                <a:sym typeface="Montserrat"/>
                <a:hlinkClick r:id="rId2">
                  <a:extLst>
                    <a:ext uri="{A12FA001-AC4F-418D-AE19-62706E023703}">
                      <ahyp:hlinkClr val="tx"/>
                    </a:ext>
                  </a:extLst>
                </a:hlinkClick>
              </a:rPr>
              <a:t>Slidesgo</a:t>
            </a:r>
            <a:endParaRPr b="1" sz="1200">
              <a:solidFill>
                <a:schemeClr val="dk1"/>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_1">
    <p:spTree>
      <p:nvGrpSpPr>
        <p:cNvPr id="103" name="Shape 103"/>
        <p:cNvGrpSpPr/>
        <p:nvPr/>
      </p:nvGrpSpPr>
      <p:grpSpPr>
        <a:xfrm>
          <a:off x="0" y="0"/>
          <a:ext cx="0" cy="0"/>
          <a:chOff x="0" y="0"/>
          <a:chExt cx="0" cy="0"/>
        </a:xfrm>
      </p:grpSpPr>
      <p:sp>
        <p:nvSpPr>
          <p:cNvPr id="104" name="Google Shape;104;p16"/>
          <p:cNvSpPr/>
          <p:nvPr/>
        </p:nvSpPr>
        <p:spPr>
          <a:xfrm>
            <a:off x="0" y="1443625"/>
            <a:ext cx="7560000" cy="63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a:off x="0" y="-21950"/>
            <a:ext cx="7560000" cy="146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flipH="1">
            <a:off x="-7475" y="10158600"/>
            <a:ext cx="7560000" cy="55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txBox="1"/>
          <p:nvPr/>
        </p:nvSpPr>
        <p:spPr>
          <a:xfrm>
            <a:off x="1881775" y="10158700"/>
            <a:ext cx="3781500" cy="55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Montserrat Medium"/>
                <a:ea typeface="Montserrat Medium"/>
                <a:cs typeface="Montserrat Medium"/>
                <a:sym typeface="Montserrat Medium"/>
              </a:rPr>
              <a:t>This template was created by </a:t>
            </a:r>
            <a:r>
              <a:rPr b="1" lang="en" sz="1200" u="sng">
                <a:solidFill>
                  <a:schemeClr val="dk1"/>
                </a:solidFill>
                <a:latin typeface="Montserrat"/>
                <a:ea typeface="Montserrat"/>
                <a:cs typeface="Montserrat"/>
                <a:sym typeface="Montserrat"/>
                <a:hlinkClick r:id="rId2">
                  <a:extLst>
                    <a:ext uri="{A12FA001-AC4F-418D-AE19-62706E023703}">
                      <ahyp:hlinkClr val="tx"/>
                    </a:ext>
                  </a:extLst>
                </a:hlinkClick>
              </a:rPr>
              <a:t>Slidesgo</a:t>
            </a:r>
            <a:endParaRPr b="1" sz="1200">
              <a:solidFill>
                <a:schemeClr val="dk1"/>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1" name="Shape 1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257705" y="4471058"/>
            <a:ext cx="7044600" cy="17499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nvSpPr>
        <p:spPr>
          <a:xfrm>
            <a:off x="1889250" y="9978725"/>
            <a:ext cx="3781500" cy="60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accent2"/>
                </a:solidFill>
                <a:latin typeface="Montserrat"/>
                <a:ea typeface="Montserrat"/>
                <a:cs typeface="Montserrat"/>
                <a:sym typeface="Montserrat"/>
              </a:rPr>
              <a:t>This template was created by </a:t>
            </a:r>
            <a:r>
              <a:rPr lang="en" sz="1200" u="sng">
                <a:solidFill>
                  <a:schemeClr val="accent2"/>
                </a:solidFill>
                <a:latin typeface="Montserrat"/>
                <a:ea typeface="Montserrat"/>
                <a:cs typeface="Montserrat"/>
                <a:sym typeface="Montserrat"/>
                <a:hlinkClick r:id="rId2">
                  <a:extLst>
                    <a:ext uri="{A12FA001-AC4F-418D-AE19-62706E023703}">
                      <ahyp:hlinkClr val="tx"/>
                    </a:ext>
                  </a:extLst>
                </a:hlinkClick>
              </a:rPr>
              <a:t>Slidesgo</a:t>
            </a:r>
            <a:endParaRPr sz="1200">
              <a:solidFill>
                <a:schemeClr val="accent2"/>
              </a:solidFill>
              <a:latin typeface="Montserrat"/>
              <a:ea typeface="Montserrat"/>
              <a:cs typeface="Montserrat"/>
              <a:sym typeface="Montserrat"/>
            </a:endParaRPr>
          </a:p>
        </p:txBody>
      </p:sp>
      <p:sp>
        <p:nvSpPr>
          <p:cNvPr id="17" name="Google Shape;17;p3"/>
          <p:cNvSpPr/>
          <p:nvPr/>
        </p:nvSpPr>
        <p:spPr>
          <a:xfrm rot="5400000">
            <a:off x="3604075" y="-3053550"/>
            <a:ext cx="357900" cy="7566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flipH="1">
            <a:off x="-7475" y="0"/>
            <a:ext cx="7566000" cy="55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flipH="1">
            <a:off x="-7475" y="10158600"/>
            <a:ext cx="7560000" cy="55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1881775" y="10158700"/>
            <a:ext cx="3781500" cy="55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Montserrat Medium"/>
                <a:ea typeface="Montserrat Medium"/>
                <a:cs typeface="Montserrat Medium"/>
                <a:sym typeface="Montserrat Medium"/>
              </a:rPr>
              <a:t>This template was created by </a:t>
            </a:r>
            <a:r>
              <a:rPr b="1" lang="en" sz="1200" u="sng">
                <a:solidFill>
                  <a:schemeClr val="dk1"/>
                </a:solidFill>
                <a:latin typeface="Montserrat"/>
                <a:ea typeface="Montserrat"/>
                <a:cs typeface="Montserrat"/>
                <a:sym typeface="Montserrat"/>
                <a:hlinkClick r:id="rId3">
                  <a:extLst>
                    <a:ext uri="{A12FA001-AC4F-418D-AE19-62706E023703}">
                      <ahyp:hlinkClr val="tx"/>
                    </a:ext>
                  </a:extLst>
                </a:hlinkClick>
              </a:rPr>
              <a:t>Slidesgo</a:t>
            </a:r>
            <a:endParaRPr b="1" sz="1200">
              <a:solidFill>
                <a:schemeClr val="dk1"/>
              </a:solidFill>
              <a:latin typeface="Montserrat"/>
              <a:ea typeface="Montserrat"/>
              <a:cs typeface="Montserrat"/>
              <a:sym typeface="Montserra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idx="1" type="body"/>
          </p:nvPr>
        </p:nvSpPr>
        <p:spPr>
          <a:xfrm>
            <a:off x="513900" y="3422103"/>
            <a:ext cx="6532200" cy="3641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2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3" name="Google Shape;23;p4"/>
          <p:cNvSpPr txBox="1"/>
          <p:nvPr>
            <p:ph type="title"/>
          </p:nvPr>
        </p:nvSpPr>
        <p:spPr>
          <a:xfrm>
            <a:off x="512100" y="656275"/>
            <a:ext cx="2986500" cy="151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 name="Google Shape;24;p4"/>
          <p:cNvSpPr txBox="1"/>
          <p:nvPr>
            <p:ph idx="2" type="subTitle"/>
          </p:nvPr>
        </p:nvSpPr>
        <p:spPr>
          <a:xfrm>
            <a:off x="4904675" y="1141075"/>
            <a:ext cx="1957500" cy="27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a:latin typeface="Montserrat Medium"/>
                <a:ea typeface="Montserrat Medium"/>
                <a:cs typeface="Montserrat Medium"/>
                <a:sym typeface="Montserrat Medium"/>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 name="Google Shape;25;p4"/>
          <p:cNvSpPr txBox="1"/>
          <p:nvPr>
            <p:ph idx="3" type="subTitle"/>
          </p:nvPr>
        </p:nvSpPr>
        <p:spPr>
          <a:xfrm>
            <a:off x="4904675" y="1415275"/>
            <a:ext cx="1957500" cy="27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a:latin typeface="Montserrat Medium"/>
                <a:ea typeface="Montserrat Medium"/>
                <a:cs typeface="Montserrat Medium"/>
                <a:sym typeface="Montserrat Medium"/>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 name="Google Shape;26;p4"/>
          <p:cNvSpPr txBox="1"/>
          <p:nvPr>
            <p:ph idx="4" type="subTitle"/>
          </p:nvPr>
        </p:nvSpPr>
        <p:spPr>
          <a:xfrm>
            <a:off x="4904675" y="866875"/>
            <a:ext cx="1957500" cy="27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a:latin typeface="Montserrat Medium"/>
                <a:ea typeface="Montserrat Medium"/>
                <a:cs typeface="Montserrat Medium"/>
                <a:sym typeface="Montserrat Medium"/>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 name="Google Shape;27;p4"/>
          <p:cNvSpPr txBox="1"/>
          <p:nvPr>
            <p:ph idx="5" type="subTitle"/>
          </p:nvPr>
        </p:nvSpPr>
        <p:spPr>
          <a:xfrm>
            <a:off x="521000" y="2628625"/>
            <a:ext cx="2986500" cy="48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500">
                <a:latin typeface="Abril Fatface"/>
                <a:ea typeface="Abril Fatface"/>
                <a:cs typeface="Abril Fatface"/>
                <a:sym typeface="Abril Fatfac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8" name="Google Shape;28;p4"/>
          <p:cNvSpPr txBox="1"/>
          <p:nvPr>
            <p:ph idx="6" type="subTitle"/>
          </p:nvPr>
        </p:nvSpPr>
        <p:spPr>
          <a:xfrm>
            <a:off x="521000" y="8881750"/>
            <a:ext cx="2137200" cy="48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a:latin typeface="Montserrat Medium"/>
                <a:ea typeface="Montserrat Medium"/>
                <a:cs typeface="Montserrat Medium"/>
                <a:sym typeface="Montserrat Medium"/>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9" name="Google Shape;29;p4"/>
          <p:cNvSpPr txBox="1"/>
          <p:nvPr>
            <p:ph idx="7" type="subTitle"/>
          </p:nvPr>
        </p:nvSpPr>
        <p:spPr>
          <a:xfrm>
            <a:off x="4904675" y="1689475"/>
            <a:ext cx="1957500" cy="27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a:latin typeface="Montserrat Medium"/>
                <a:ea typeface="Montserrat Medium"/>
                <a:cs typeface="Montserrat Medium"/>
                <a:sym typeface="Montserrat Medium"/>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0" name="Google Shape;30;p4"/>
          <p:cNvSpPr/>
          <p:nvPr/>
        </p:nvSpPr>
        <p:spPr>
          <a:xfrm flipH="1">
            <a:off x="-7475" y="10158600"/>
            <a:ext cx="7560000" cy="55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txBox="1"/>
          <p:nvPr/>
        </p:nvSpPr>
        <p:spPr>
          <a:xfrm>
            <a:off x="1881775" y="10158700"/>
            <a:ext cx="3781500" cy="55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Montserrat Medium"/>
                <a:ea typeface="Montserrat Medium"/>
                <a:cs typeface="Montserrat Medium"/>
                <a:sym typeface="Montserrat Medium"/>
              </a:rPr>
              <a:t>This template was created by </a:t>
            </a:r>
            <a:r>
              <a:rPr b="1" lang="en" sz="1200" u="sng">
                <a:solidFill>
                  <a:schemeClr val="dk1"/>
                </a:solidFill>
                <a:latin typeface="Montserrat"/>
                <a:ea typeface="Montserrat"/>
                <a:cs typeface="Montserrat"/>
                <a:sym typeface="Montserrat"/>
                <a:hlinkClick r:id="rId2">
                  <a:extLst>
                    <a:ext uri="{A12FA001-AC4F-418D-AE19-62706E023703}">
                      <ahyp:hlinkClr val="tx"/>
                    </a:ext>
                  </a:extLst>
                </a:hlinkClick>
              </a:rPr>
              <a:t>Slidesgo</a:t>
            </a:r>
            <a:endParaRPr b="1" sz="1200">
              <a:solidFill>
                <a:schemeClr val="dk1"/>
              </a:solidFill>
              <a:latin typeface="Montserrat"/>
              <a:ea typeface="Montserrat"/>
              <a:cs typeface="Montserrat"/>
              <a:sym typeface="Montserrat"/>
            </a:endParaRPr>
          </a:p>
        </p:txBody>
      </p:sp>
      <p:sp>
        <p:nvSpPr>
          <p:cNvPr id="32" name="Google Shape;32;p4"/>
          <p:cNvSpPr/>
          <p:nvPr/>
        </p:nvSpPr>
        <p:spPr>
          <a:xfrm>
            <a:off x="-15875" y="0"/>
            <a:ext cx="4412100" cy="254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3" name="Google Shape;33;p4"/>
          <p:cNvSpPr/>
          <p:nvPr/>
        </p:nvSpPr>
        <p:spPr>
          <a:xfrm>
            <a:off x="4131650" y="0"/>
            <a:ext cx="3428400" cy="254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4" name="Google Shape;34;p4"/>
          <p:cNvSpPr/>
          <p:nvPr/>
        </p:nvSpPr>
        <p:spPr>
          <a:xfrm>
            <a:off x="-15875" y="2521079"/>
            <a:ext cx="7575900" cy="69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txBox="1"/>
          <p:nvPr>
            <p:ph idx="8" type="subTitle"/>
          </p:nvPr>
        </p:nvSpPr>
        <p:spPr>
          <a:xfrm>
            <a:off x="521000" y="7350225"/>
            <a:ext cx="2137200" cy="48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a:latin typeface="Montserrat Medium"/>
                <a:ea typeface="Montserrat Medium"/>
                <a:cs typeface="Montserrat Medium"/>
                <a:sym typeface="Montserrat Medium"/>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5"/>
          <p:cNvSpPr/>
          <p:nvPr/>
        </p:nvSpPr>
        <p:spPr>
          <a:xfrm>
            <a:off x="0" y="0"/>
            <a:ext cx="7560000" cy="254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8" name="Google Shape;38;p5"/>
          <p:cNvSpPr txBox="1"/>
          <p:nvPr>
            <p:ph idx="1" type="body"/>
          </p:nvPr>
        </p:nvSpPr>
        <p:spPr>
          <a:xfrm>
            <a:off x="257705" y="2395696"/>
            <a:ext cx="3306900" cy="71019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9" name="Google Shape;39;p5"/>
          <p:cNvSpPr txBox="1"/>
          <p:nvPr>
            <p:ph idx="2" type="body"/>
          </p:nvPr>
        </p:nvSpPr>
        <p:spPr>
          <a:xfrm>
            <a:off x="3995291" y="2395696"/>
            <a:ext cx="3306900" cy="71019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5"/>
          <p:cNvSpPr txBox="1"/>
          <p:nvPr/>
        </p:nvSpPr>
        <p:spPr>
          <a:xfrm>
            <a:off x="1889250" y="9978725"/>
            <a:ext cx="3781500" cy="60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accent2"/>
                </a:solidFill>
                <a:latin typeface="Montserrat"/>
                <a:ea typeface="Montserrat"/>
                <a:cs typeface="Montserrat"/>
                <a:sym typeface="Montserrat"/>
              </a:rPr>
              <a:t>This template was created by </a:t>
            </a:r>
            <a:r>
              <a:rPr lang="en" sz="1200" u="sng">
                <a:solidFill>
                  <a:schemeClr val="accent2"/>
                </a:solidFill>
                <a:latin typeface="Montserrat"/>
                <a:ea typeface="Montserrat"/>
                <a:cs typeface="Montserrat"/>
                <a:sym typeface="Montserrat"/>
                <a:hlinkClick r:id="rId2">
                  <a:extLst>
                    <a:ext uri="{A12FA001-AC4F-418D-AE19-62706E023703}">
                      <ahyp:hlinkClr val="tx"/>
                    </a:ext>
                  </a:extLst>
                </a:hlinkClick>
              </a:rPr>
              <a:t>Slidesgo</a:t>
            </a:r>
            <a:endParaRPr sz="1200">
              <a:solidFill>
                <a:schemeClr val="accent2"/>
              </a:solidFill>
              <a:latin typeface="Montserrat"/>
              <a:ea typeface="Montserrat"/>
              <a:cs typeface="Montserrat"/>
              <a:sym typeface="Montserrat"/>
            </a:endParaRPr>
          </a:p>
        </p:txBody>
      </p:sp>
      <p:sp>
        <p:nvSpPr>
          <p:cNvPr id="41" name="Google Shape;41;p5"/>
          <p:cNvSpPr txBox="1"/>
          <p:nvPr>
            <p:ph type="title"/>
          </p:nvPr>
        </p:nvSpPr>
        <p:spPr>
          <a:xfrm>
            <a:off x="513900" y="656275"/>
            <a:ext cx="6532200" cy="151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p:nvPr/>
        </p:nvSpPr>
        <p:spPr>
          <a:xfrm>
            <a:off x="0" y="0"/>
            <a:ext cx="7560000" cy="254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4" name="Google Shape;44;p6"/>
          <p:cNvSpPr/>
          <p:nvPr/>
        </p:nvSpPr>
        <p:spPr>
          <a:xfrm rot="5400000">
            <a:off x="3600925" y="-1066800"/>
            <a:ext cx="357900" cy="757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txBox="1"/>
          <p:nvPr>
            <p:ph type="title"/>
          </p:nvPr>
        </p:nvSpPr>
        <p:spPr>
          <a:xfrm>
            <a:off x="1733400" y="853200"/>
            <a:ext cx="4093200" cy="151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38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
        <p:nvSpPr>
          <p:cNvPr id="46" name="Google Shape;46;p6"/>
          <p:cNvSpPr/>
          <p:nvPr/>
        </p:nvSpPr>
        <p:spPr>
          <a:xfrm flipH="1">
            <a:off x="-7475" y="10158600"/>
            <a:ext cx="7560000" cy="55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txBox="1"/>
          <p:nvPr/>
        </p:nvSpPr>
        <p:spPr>
          <a:xfrm>
            <a:off x="1881775" y="10158700"/>
            <a:ext cx="3781500" cy="55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Montserrat Medium"/>
                <a:ea typeface="Montserrat Medium"/>
                <a:cs typeface="Montserrat Medium"/>
                <a:sym typeface="Montserrat Medium"/>
              </a:rPr>
              <a:t>This template was created by </a:t>
            </a:r>
            <a:r>
              <a:rPr b="1" lang="en" sz="1200" u="sng">
                <a:solidFill>
                  <a:schemeClr val="dk1"/>
                </a:solidFill>
                <a:latin typeface="Montserrat"/>
                <a:ea typeface="Montserrat"/>
                <a:cs typeface="Montserrat"/>
                <a:sym typeface="Montserrat"/>
                <a:hlinkClick r:id="rId2">
                  <a:extLst>
                    <a:ext uri="{A12FA001-AC4F-418D-AE19-62706E023703}">
                      <ahyp:hlinkClr val="tx"/>
                    </a:ext>
                  </a:extLst>
                </a:hlinkClick>
              </a:rPr>
              <a:t>Slidesgo</a:t>
            </a:r>
            <a:endParaRPr b="1" sz="1200">
              <a:solidFill>
                <a:schemeClr val="dk1"/>
              </a:solidFill>
              <a:latin typeface="Montserrat"/>
              <a:ea typeface="Montserrat"/>
              <a:cs typeface="Montserrat"/>
              <a:sym typeface="Montserr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p:nvPr/>
        </p:nvSpPr>
        <p:spPr>
          <a:xfrm>
            <a:off x="0" y="0"/>
            <a:ext cx="7560000" cy="254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0" name="Google Shape;50;p7"/>
          <p:cNvSpPr/>
          <p:nvPr/>
        </p:nvSpPr>
        <p:spPr>
          <a:xfrm rot="5400000">
            <a:off x="3600925" y="-1066800"/>
            <a:ext cx="357900" cy="757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flipH="1">
            <a:off x="-7475" y="10158600"/>
            <a:ext cx="7560000" cy="55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txBox="1"/>
          <p:nvPr/>
        </p:nvSpPr>
        <p:spPr>
          <a:xfrm>
            <a:off x="1881775" y="10158700"/>
            <a:ext cx="3781500" cy="55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Montserrat Medium"/>
                <a:ea typeface="Montserrat Medium"/>
                <a:cs typeface="Montserrat Medium"/>
                <a:sym typeface="Montserrat Medium"/>
              </a:rPr>
              <a:t>This template was created by </a:t>
            </a:r>
            <a:r>
              <a:rPr b="1" lang="en" sz="1200" u="sng">
                <a:solidFill>
                  <a:schemeClr val="dk1"/>
                </a:solidFill>
                <a:latin typeface="Montserrat"/>
                <a:ea typeface="Montserrat"/>
                <a:cs typeface="Montserrat"/>
                <a:sym typeface="Montserrat"/>
                <a:hlinkClick r:id="rId2">
                  <a:extLst>
                    <a:ext uri="{A12FA001-AC4F-418D-AE19-62706E023703}">
                      <ahyp:hlinkClr val="tx"/>
                    </a:ext>
                  </a:extLst>
                </a:hlinkClick>
              </a:rPr>
              <a:t>Slidesgo</a:t>
            </a:r>
            <a:endParaRPr b="1" sz="1200">
              <a:solidFill>
                <a:schemeClr val="dk1"/>
              </a:solidFill>
              <a:latin typeface="Montserrat"/>
              <a:ea typeface="Montserrat"/>
              <a:cs typeface="Montserrat"/>
              <a:sym typeface="Montserrat"/>
            </a:endParaRPr>
          </a:p>
        </p:txBody>
      </p:sp>
      <p:sp>
        <p:nvSpPr>
          <p:cNvPr id="53" name="Google Shape;53;p7"/>
          <p:cNvSpPr txBox="1"/>
          <p:nvPr>
            <p:ph type="title"/>
          </p:nvPr>
        </p:nvSpPr>
        <p:spPr>
          <a:xfrm>
            <a:off x="513900" y="656275"/>
            <a:ext cx="6532200" cy="151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7"/>
          <p:cNvSpPr txBox="1"/>
          <p:nvPr>
            <p:ph idx="1" type="subTitle"/>
          </p:nvPr>
        </p:nvSpPr>
        <p:spPr>
          <a:xfrm>
            <a:off x="2107808" y="3983015"/>
            <a:ext cx="3344400" cy="256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sp>
        <p:nvSpPr>
          <p:cNvPr id="56" name="Google Shape;56;p8"/>
          <p:cNvSpPr txBox="1"/>
          <p:nvPr>
            <p:ph type="title"/>
          </p:nvPr>
        </p:nvSpPr>
        <p:spPr>
          <a:xfrm>
            <a:off x="405325" y="935745"/>
            <a:ext cx="5264700" cy="8503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7" name="Google Shape;57;p8"/>
          <p:cNvSpPr txBox="1"/>
          <p:nvPr/>
        </p:nvSpPr>
        <p:spPr>
          <a:xfrm>
            <a:off x="1889250" y="9978725"/>
            <a:ext cx="3781500" cy="60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accent2"/>
                </a:solidFill>
                <a:latin typeface="Montserrat"/>
                <a:ea typeface="Montserrat"/>
                <a:cs typeface="Montserrat"/>
                <a:sym typeface="Montserrat"/>
              </a:rPr>
              <a:t>This template was created by </a:t>
            </a:r>
            <a:r>
              <a:rPr lang="en" sz="1200" u="sng">
                <a:solidFill>
                  <a:schemeClr val="accent2"/>
                </a:solidFill>
                <a:latin typeface="Montserrat"/>
                <a:ea typeface="Montserrat"/>
                <a:cs typeface="Montserrat"/>
                <a:sym typeface="Montserrat"/>
                <a:hlinkClick r:id="rId2">
                  <a:extLst>
                    <a:ext uri="{A12FA001-AC4F-418D-AE19-62706E023703}">
                      <ahyp:hlinkClr val="tx"/>
                    </a:ext>
                  </a:extLst>
                </a:hlinkClick>
              </a:rPr>
              <a:t>Slidesgo</a:t>
            </a:r>
            <a:endParaRPr sz="1200">
              <a:solidFill>
                <a:schemeClr val="accent2"/>
              </a:solidFill>
              <a:latin typeface="Montserrat"/>
              <a:ea typeface="Montserrat"/>
              <a:cs typeface="Montserrat"/>
              <a:sym typeface="Montserrat"/>
            </a:endParaRPr>
          </a:p>
        </p:txBody>
      </p:sp>
      <p:sp>
        <p:nvSpPr>
          <p:cNvPr id="58" name="Google Shape;58;p8"/>
          <p:cNvSpPr/>
          <p:nvPr/>
        </p:nvSpPr>
        <p:spPr>
          <a:xfrm rot="5400000">
            <a:off x="3604075" y="-3053550"/>
            <a:ext cx="357900" cy="7566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p:nvPr/>
        </p:nvSpPr>
        <p:spPr>
          <a:xfrm flipH="1">
            <a:off x="-7475" y="0"/>
            <a:ext cx="7566000" cy="55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flipH="1">
            <a:off x="-7475" y="10158600"/>
            <a:ext cx="7560000" cy="55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txBox="1"/>
          <p:nvPr/>
        </p:nvSpPr>
        <p:spPr>
          <a:xfrm>
            <a:off x="1881775" y="10158700"/>
            <a:ext cx="3781500" cy="55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Montserrat Medium"/>
                <a:ea typeface="Montserrat Medium"/>
                <a:cs typeface="Montserrat Medium"/>
                <a:sym typeface="Montserrat Medium"/>
              </a:rPr>
              <a:t>This template was created by </a:t>
            </a:r>
            <a:r>
              <a:rPr b="1" lang="en" sz="1200" u="sng">
                <a:solidFill>
                  <a:schemeClr val="dk1"/>
                </a:solidFill>
                <a:latin typeface="Montserrat"/>
                <a:ea typeface="Montserrat"/>
                <a:cs typeface="Montserrat"/>
                <a:sym typeface="Montserrat"/>
                <a:hlinkClick r:id="rId3">
                  <a:extLst>
                    <a:ext uri="{A12FA001-AC4F-418D-AE19-62706E023703}">
                      <ahyp:hlinkClr val="tx"/>
                    </a:ext>
                  </a:extLst>
                </a:hlinkClick>
              </a:rPr>
              <a:t>Slidesgo</a:t>
            </a:r>
            <a:endParaRPr b="1" sz="1200">
              <a:solidFill>
                <a:schemeClr val="dk1"/>
              </a:solidFill>
              <a:latin typeface="Montserrat"/>
              <a:ea typeface="Montserrat"/>
              <a:cs typeface="Montserrat"/>
              <a:sym typeface="Montserra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9"/>
          <p:cNvSpPr txBox="1"/>
          <p:nvPr>
            <p:ph type="title"/>
          </p:nvPr>
        </p:nvSpPr>
        <p:spPr>
          <a:xfrm>
            <a:off x="2107808" y="2430588"/>
            <a:ext cx="3344400" cy="3081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4" name="Google Shape;64;p9"/>
          <p:cNvSpPr txBox="1"/>
          <p:nvPr>
            <p:ph idx="1" type="subTitle"/>
          </p:nvPr>
        </p:nvSpPr>
        <p:spPr>
          <a:xfrm>
            <a:off x="2107808" y="5694002"/>
            <a:ext cx="3344400" cy="2567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 name="Google Shape;65;p9"/>
          <p:cNvSpPr txBox="1"/>
          <p:nvPr/>
        </p:nvSpPr>
        <p:spPr>
          <a:xfrm>
            <a:off x="1889250" y="9978725"/>
            <a:ext cx="3781500" cy="60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accent2"/>
                </a:solidFill>
                <a:latin typeface="Montserrat"/>
                <a:ea typeface="Montserrat"/>
                <a:cs typeface="Montserrat"/>
                <a:sym typeface="Montserrat"/>
              </a:rPr>
              <a:t>This template was created by </a:t>
            </a:r>
            <a:r>
              <a:rPr lang="en" sz="1200" u="sng">
                <a:solidFill>
                  <a:schemeClr val="accent2"/>
                </a:solidFill>
                <a:latin typeface="Montserrat"/>
                <a:ea typeface="Montserrat"/>
                <a:cs typeface="Montserrat"/>
                <a:sym typeface="Montserrat"/>
                <a:hlinkClick r:id="rId2">
                  <a:extLst>
                    <a:ext uri="{A12FA001-AC4F-418D-AE19-62706E023703}">
                      <ahyp:hlinkClr val="tx"/>
                    </a:ext>
                  </a:extLst>
                </a:hlinkClick>
              </a:rPr>
              <a:t>Slidesgo</a:t>
            </a:r>
            <a:endParaRPr sz="1200">
              <a:solidFill>
                <a:schemeClr val="accent2"/>
              </a:solidFill>
              <a:latin typeface="Montserrat"/>
              <a:ea typeface="Montserrat"/>
              <a:cs typeface="Montserrat"/>
              <a:sym typeface="Montserrat"/>
            </a:endParaRPr>
          </a:p>
        </p:txBody>
      </p:sp>
      <p:sp>
        <p:nvSpPr>
          <p:cNvPr id="66" name="Google Shape;66;p9"/>
          <p:cNvSpPr/>
          <p:nvPr/>
        </p:nvSpPr>
        <p:spPr>
          <a:xfrm rot="5400000">
            <a:off x="3604075" y="-3053550"/>
            <a:ext cx="357900" cy="7566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9"/>
          <p:cNvSpPr/>
          <p:nvPr/>
        </p:nvSpPr>
        <p:spPr>
          <a:xfrm flipH="1">
            <a:off x="-7475" y="0"/>
            <a:ext cx="7566000" cy="55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p:nvPr/>
        </p:nvSpPr>
        <p:spPr>
          <a:xfrm flipH="1">
            <a:off x="-7475" y="10158600"/>
            <a:ext cx="7560000" cy="55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txBox="1"/>
          <p:nvPr/>
        </p:nvSpPr>
        <p:spPr>
          <a:xfrm>
            <a:off x="1881775" y="10158700"/>
            <a:ext cx="3781500" cy="55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Montserrat Medium"/>
                <a:ea typeface="Montserrat Medium"/>
                <a:cs typeface="Montserrat Medium"/>
                <a:sym typeface="Montserrat Medium"/>
              </a:rPr>
              <a:t>This template was created by </a:t>
            </a:r>
            <a:r>
              <a:rPr b="1" lang="en" sz="1200" u="sng">
                <a:solidFill>
                  <a:schemeClr val="dk1"/>
                </a:solidFill>
                <a:latin typeface="Montserrat"/>
                <a:ea typeface="Montserrat"/>
                <a:cs typeface="Montserrat"/>
                <a:sym typeface="Montserrat"/>
                <a:hlinkClick r:id="rId3">
                  <a:extLst>
                    <a:ext uri="{A12FA001-AC4F-418D-AE19-62706E023703}">
                      <ahyp:hlinkClr val="tx"/>
                    </a:ext>
                  </a:extLst>
                </a:hlinkClick>
              </a:rPr>
              <a:t>Slidesgo</a:t>
            </a:r>
            <a:endParaRPr b="1" sz="1200">
              <a:solidFill>
                <a:schemeClr val="dk1"/>
              </a:solidFill>
              <a:latin typeface="Montserrat"/>
              <a:ea typeface="Montserrat"/>
              <a:cs typeface="Montserrat"/>
              <a:sym typeface="Montserra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512100" y="8794275"/>
            <a:ext cx="4705200" cy="12579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000"/>
              <a:buNone/>
              <a:defRPr/>
            </a:lvl1pPr>
          </a:lstStyle>
          <a:p/>
        </p:txBody>
      </p:sp>
      <p:sp>
        <p:nvSpPr>
          <p:cNvPr id="72" name="Google Shape;72;p10"/>
          <p:cNvSpPr/>
          <p:nvPr/>
        </p:nvSpPr>
        <p:spPr>
          <a:xfrm rot="5400000">
            <a:off x="3604075" y="-3053550"/>
            <a:ext cx="357900" cy="7566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0"/>
          <p:cNvSpPr/>
          <p:nvPr/>
        </p:nvSpPr>
        <p:spPr>
          <a:xfrm flipH="1">
            <a:off x="-7475" y="0"/>
            <a:ext cx="7566000" cy="55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
          <p:cNvSpPr/>
          <p:nvPr/>
        </p:nvSpPr>
        <p:spPr>
          <a:xfrm flipH="1">
            <a:off x="-7475" y="10158600"/>
            <a:ext cx="7560000" cy="55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0"/>
          <p:cNvSpPr txBox="1"/>
          <p:nvPr/>
        </p:nvSpPr>
        <p:spPr>
          <a:xfrm>
            <a:off x="1881775" y="10158700"/>
            <a:ext cx="3781500" cy="55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Montserrat Medium"/>
                <a:ea typeface="Montserrat Medium"/>
                <a:cs typeface="Montserrat Medium"/>
                <a:sym typeface="Montserrat Medium"/>
              </a:rPr>
              <a:t>This template was created by </a:t>
            </a:r>
            <a:r>
              <a:rPr b="1" lang="en" sz="1200" u="sng">
                <a:solidFill>
                  <a:schemeClr val="dk1"/>
                </a:solidFill>
                <a:latin typeface="Montserrat"/>
                <a:ea typeface="Montserrat"/>
                <a:cs typeface="Montserrat"/>
                <a:sym typeface="Montserrat"/>
                <a:hlinkClick r:id="rId2">
                  <a:extLst>
                    <a:ext uri="{A12FA001-AC4F-418D-AE19-62706E023703}">
                      <ahyp:hlinkClr val="tx"/>
                    </a:ext>
                  </a:extLst>
                </a:hlinkClick>
              </a:rPr>
              <a:t>Slidesgo</a:t>
            </a:r>
            <a:endParaRPr b="1" sz="1200">
              <a:solidFill>
                <a:schemeClr val="dk1"/>
              </a:solidFill>
              <a:latin typeface="Montserrat"/>
              <a:ea typeface="Montserrat"/>
              <a:cs typeface="Montserrat"/>
              <a:sym typeface="Montserrat"/>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2075" y="925100"/>
            <a:ext cx="6535800" cy="1190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512075" y="2395704"/>
            <a:ext cx="6535800" cy="7101900"/>
          </a:xfrm>
          <a:prstGeom prst="rect">
            <a:avLst/>
          </a:prstGeom>
          <a:noFill/>
          <a:ln>
            <a:noFill/>
          </a:ln>
        </p:spPr>
        <p:txBody>
          <a:bodyPr anchorCtr="0" anchor="ctr" bIns="91425" lIns="91425" spcFirstLastPara="1" rIns="91425" wrap="square" tIns="91425">
            <a:noAutofit/>
          </a:bodyPr>
          <a:lstStyle>
            <a:lvl1pPr indent="-292100" lvl="0" marL="457200">
              <a:lnSpc>
                <a:spcPct val="100000"/>
              </a:lnSpc>
              <a:spcBef>
                <a:spcPts val="0"/>
              </a:spcBef>
              <a:spcAft>
                <a:spcPts val="0"/>
              </a:spcAft>
              <a:buClr>
                <a:schemeClr val="dk1"/>
              </a:buClr>
              <a:buSzPts val="1000"/>
              <a:buFont typeface="Montserrat"/>
              <a:buChar char="●"/>
              <a:defRPr sz="1000">
                <a:solidFill>
                  <a:schemeClr val="dk1"/>
                </a:solidFill>
                <a:latin typeface="Montserrat"/>
                <a:ea typeface="Montserrat"/>
                <a:cs typeface="Montserrat"/>
                <a:sym typeface="Montserrat"/>
              </a:defRPr>
            </a:lvl1pPr>
            <a:lvl2pPr indent="-292100" lvl="1" marL="914400">
              <a:lnSpc>
                <a:spcPct val="100000"/>
              </a:lnSpc>
              <a:spcBef>
                <a:spcPts val="0"/>
              </a:spcBef>
              <a:spcAft>
                <a:spcPts val="0"/>
              </a:spcAft>
              <a:buClr>
                <a:schemeClr val="dk1"/>
              </a:buClr>
              <a:buSzPts val="1000"/>
              <a:buFont typeface="Montserrat"/>
              <a:buChar char="○"/>
              <a:defRPr sz="1000">
                <a:solidFill>
                  <a:schemeClr val="dk1"/>
                </a:solidFill>
                <a:latin typeface="Montserrat"/>
                <a:ea typeface="Montserrat"/>
                <a:cs typeface="Montserrat"/>
                <a:sym typeface="Montserrat"/>
              </a:defRPr>
            </a:lvl2pPr>
            <a:lvl3pPr indent="-292100" lvl="2" marL="1371600">
              <a:lnSpc>
                <a:spcPct val="100000"/>
              </a:lnSpc>
              <a:spcBef>
                <a:spcPts val="0"/>
              </a:spcBef>
              <a:spcAft>
                <a:spcPts val="0"/>
              </a:spcAft>
              <a:buClr>
                <a:schemeClr val="dk1"/>
              </a:buClr>
              <a:buSzPts val="1000"/>
              <a:buFont typeface="Montserrat"/>
              <a:buChar char="■"/>
              <a:defRPr sz="1000">
                <a:solidFill>
                  <a:schemeClr val="dk1"/>
                </a:solidFill>
                <a:latin typeface="Montserrat"/>
                <a:ea typeface="Montserrat"/>
                <a:cs typeface="Montserrat"/>
                <a:sym typeface="Montserrat"/>
              </a:defRPr>
            </a:lvl3pPr>
            <a:lvl4pPr indent="-292100" lvl="3" marL="1828800">
              <a:lnSpc>
                <a:spcPct val="100000"/>
              </a:lnSpc>
              <a:spcBef>
                <a:spcPts val="0"/>
              </a:spcBef>
              <a:spcAft>
                <a:spcPts val="0"/>
              </a:spcAft>
              <a:buClr>
                <a:schemeClr val="dk1"/>
              </a:buClr>
              <a:buSzPts val="1000"/>
              <a:buFont typeface="Montserrat"/>
              <a:buChar char="●"/>
              <a:defRPr sz="1000">
                <a:solidFill>
                  <a:schemeClr val="dk1"/>
                </a:solidFill>
                <a:latin typeface="Montserrat"/>
                <a:ea typeface="Montserrat"/>
                <a:cs typeface="Montserrat"/>
                <a:sym typeface="Montserrat"/>
              </a:defRPr>
            </a:lvl4pPr>
            <a:lvl5pPr indent="-292100" lvl="4" marL="2286000">
              <a:lnSpc>
                <a:spcPct val="100000"/>
              </a:lnSpc>
              <a:spcBef>
                <a:spcPts val="0"/>
              </a:spcBef>
              <a:spcAft>
                <a:spcPts val="0"/>
              </a:spcAft>
              <a:buClr>
                <a:schemeClr val="dk1"/>
              </a:buClr>
              <a:buSzPts val="1000"/>
              <a:buFont typeface="Montserrat"/>
              <a:buChar char="○"/>
              <a:defRPr sz="1000">
                <a:solidFill>
                  <a:schemeClr val="dk1"/>
                </a:solidFill>
                <a:latin typeface="Montserrat"/>
                <a:ea typeface="Montserrat"/>
                <a:cs typeface="Montserrat"/>
                <a:sym typeface="Montserrat"/>
              </a:defRPr>
            </a:lvl5pPr>
            <a:lvl6pPr indent="-292100" lvl="5" marL="2743200">
              <a:lnSpc>
                <a:spcPct val="100000"/>
              </a:lnSpc>
              <a:spcBef>
                <a:spcPts val="0"/>
              </a:spcBef>
              <a:spcAft>
                <a:spcPts val="0"/>
              </a:spcAft>
              <a:buClr>
                <a:schemeClr val="dk1"/>
              </a:buClr>
              <a:buSzPts val="1000"/>
              <a:buFont typeface="Montserrat"/>
              <a:buChar char="■"/>
              <a:defRPr sz="1000">
                <a:solidFill>
                  <a:schemeClr val="dk1"/>
                </a:solidFill>
                <a:latin typeface="Montserrat"/>
                <a:ea typeface="Montserrat"/>
                <a:cs typeface="Montserrat"/>
                <a:sym typeface="Montserrat"/>
              </a:defRPr>
            </a:lvl6pPr>
            <a:lvl7pPr indent="-292100" lvl="6" marL="3200400">
              <a:lnSpc>
                <a:spcPct val="100000"/>
              </a:lnSpc>
              <a:spcBef>
                <a:spcPts val="0"/>
              </a:spcBef>
              <a:spcAft>
                <a:spcPts val="0"/>
              </a:spcAft>
              <a:buClr>
                <a:schemeClr val="dk1"/>
              </a:buClr>
              <a:buSzPts val="1000"/>
              <a:buFont typeface="Montserrat"/>
              <a:buChar char="●"/>
              <a:defRPr sz="1000">
                <a:solidFill>
                  <a:schemeClr val="dk1"/>
                </a:solidFill>
                <a:latin typeface="Montserrat"/>
                <a:ea typeface="Montserrat"/>
                <a:cs typeface="Montserrat"/>
                <a:sym typeface="Montserrat"/>
              </a:defRPr>
            </a:lvl7pPr>
            <a:lvl8pPr indent="-292100" lvl="7" marL="3657600">
              <a:lnSpc>
                <a:spcPct val="100000"/>
              </a:lnSpc>
              <a:spcBef>
                <a:spcPts val="0"/>
              </a:spcBef>
              <a:spcAft>
                <a:spcPts val="0"/>
              </a:spcAft>
              <a:buClr>
                <a:schemeClr val="dk1"/>
              </a:buClr>
              <a:buSzPts val="1000"/>
              <a:buFont typeface="Montserrat"/>
              <a:buChar char="○"/>
              <a:defRPr sz="1000">
                <a:solidFill>
                  <a:schemeClr val="dk1"/>
                </a:solidFill>
                <a:latin typeface="Montserrat"/>
                <a:ea typeface="Montserrat"/>
                <a:cs typeface="Montserrat"/>
                <a:sym typeface="Montserrat"/>
              </a:defRPr>
            </a:lvl8pPr>
            <a:lvl9pPr indent="-292100" lvl="8" marL="4114800">
              <a:lnSpc>
                <a:spcPct val="100000"/>
              </a:lnSpc>
              <a:spcBef>
                <a:spcPts val="0"/>
              </a:spcBef>
              <a:spcAft>
                <a:spcPts val="0"/>
              </a:spcAft>
              <a:buClr>
                <a:schemeClr val="dk1"/>
              </a:buClr>
              <a:buSzPts val="1000"/>
              <a:buFont typeface="Montserrat"/>
              <a:buChar char="■"/>
              <a:defRPr sz="1000">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41">
          <p15:clr>
            <a:srgbClr val="E46962"/>
          </p15:clr>
        </p15:guide>
        <p15:guide id="2" orient="horz" pos="6303">
          <p15:clr>
            <a:srgbClr val="E46962"/>
          </p15:clr>
        </p15:guide>
        <p15:guide id="3" pos="323">
          <p15:clr>
            <a:srgbClr val="E46962"/>
          </p15:clr>
        </p15:guide>
        <p15:guide id="4" pos="4440">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8" name="Shape 108"/>
        <p:cNvGrpSpPr/>
        <p:nvPr/>
      </p:nvGrpSpPr>
      <p:grpSpPr>
        <a:xfrm>
          <a:off x="0" y="0"/>
          <a:ext cx="0" cy="0"/>
          <a:chOff x="0" y="0"/>
          <a:chExt cx="0" cy="0"/>
        </a:xfrm>
      </p:grpSpPr>
      <p:sp>
        <p:nvSpPr>
          <p:cNvPr id="109" name="Google Shape;109;p17"/>
          <p:cNvSpPr txBox="1"/>
          <p:nvPr>
            <p:ph type="title"/>
          </p:nvPr>
        </p:nvSpPr>
        <p:spPr>
          <a:xfrm>
            <a:off x="883075" y="1940400"/>
            <a:ext cx="5826600" cy="1002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10" name="Google Shape;110;p17"/>
          <p:cNvSpPr txBox="1"/>
          <p:nvPr>
            <p:ph idx="1" type="body"/>
          </p:nvPr>
        </p:nvSpPr>
        <p:spPr>
          <a:xfrm>
            <a:off x="883075" y="3524401"/>
            <a:ext cx="5826600" cy="52008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hyperlink" Target="https://fonts.google.com/specimen/Abril+Fatface" TargetMode="External"/><Relationship Id="rId4" Type="http://schemas.openxmlformats.org/officeDocument/2006/relationships/hyperlink" Target="https://fonts.google.com/specimen/Montserrat" TargetMode="External"/></Relationships>
</file>

<file path=ppt/slides/_rels/slide11.xml.rels><?xml version="1.0" encoding="UTF-8" standalone="yes"?><Relationships xmlns="http://schemas.openxmlformats.org/package/2006/relationships"><Relationship Id="rId11" Type="http://schemas.openxmlformats.org/officeDocument/2006/relationships/image" Target="../media/image2.gif"/><Relationship Id="rId10" Type="http://schemas.openxmlformats.org/officeDocument/2006/relationships/image" Target="../media/image4.gif"/><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12" Type="http://schemas.openxmlformats.org/officeDocument/2006/relationships/image" Target="../media/image3.gif"/><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9.gif"/><Relationship Id="rId9" Type="http://schemas.openxmlformats.org/officeDocument/2006/relationships/image" Target="../media/image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8" Type="http://schemas.openxmlformats.org/officeDocument/2006/relationships/hyperlink" Target="https://storyset.com/rafiki?utm_source=slidesgo_template&amp;utm_medium=referral-link&amp;utm_campaign=slidesgo_final_slides&amp;utm_term=rafiki&amp;utm_content=storyse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hyperlink" Target="https://bit.ly/2ZjL1p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chrome.google.com/webstore/detail/flaticon-for-gsuit-gslide/haekgjfnhhdkgfgmldhfokhmfkgmcib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www.freepik.com/free-photo/portrait-smiley-woman_12150610.htm/?utm_source=slidesgo_template&amp;utm_medium=referral-link&amp;utm_campaign=sg_resources&amp;utm_content=freepi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p:nvPr/>
        </p:nvSpPr>
        <p:spPr>
          <a:xfrm>
            <a:off x="-637200" y="5869850"/>
            <a:ext cx="1281000" cy="1281000"/>
          </a:xfrm>
          <a:prstGeom prst="star4">
            <a:avLst>
              <a:gd fmla="val 12138"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txBox="1"/>
          <p:nvPr>
            <p:ph type="ctrTitle"/>
          </p:nvPr>
        </p:nvSpPr>
        <p:spPr>
          <a:xfrm>
            <a:off x="1066800" y="666300"/>
            <a:ext cx="5426400" cy="185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Generic Academic CV</a:t>
            </a:r>
            <a:endParaRPr/>
          </a:p>
        </p:txBody>
      </p:sp>
      <p:sp>
        <p:nvSpPr>
          <p:cNvPr id="118" name="Google Shape;118;p19"/>
          <p:cNvSpPr/>
          <p:nvPr/>
        </p:nvSpPr>
        <p:spPr>
          <a:xfrm>
            <a:off x="643800" y="5346000"/>
            <a:ext cx="1041000" cy="1041000"/>
          </a:xfrm>
          <a:prstGeom prst="star4">
            <a:avLst>
              <a:gd fmla="val 12138"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a:off x="7047795" y="8518177"/>
            <a:ext cx="1095900" cy="1095900"/>
          </a:xfrm>
          <a:prstGeom prst="star16">
            <a:avLst>
              <a:gd fmla="val 23205"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txBox="1"/>
          <p:nvPr>
            <p:ph idx="1" type="subTitle"/>
          </p:nvPr>
        </p:nvSpPr>
        <p:spPr>
          <a:xfrm>
            <a:off x="1066800" y="2520900"/>
            <a:ext cx="5426400" cy="58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CV begins</a:t>
            </a:r>
            <a:endParaRPr/>
          </a:p>
        </p:txBody>
      </p:sp>
      <p:pic>
        <p:nvPicPr>
          <p:cNvPr id="121" name="Google Shape;121;p19"/>
          <p:cNvPicPr preferRelativeResize="0"/>
          <p:nvPr/>
        </p:nvPicPr>
        <p:blipFill rotWithShape="1">
          <a:blip r:embed="rId3">
            <a:alphaModFix/>
          </a:blip>
          <a:srcRect b="317" l="0" r="0" t="317"/>
          <a:stretch/>
        </p:blipFill>
        <p:spPr>
          <a:xfrm rot="385507">
            <a:off x="1914867" y="3920127"/>
            <a:ext cx="4179451" cy="5870645"/>
          </a:xfrm>
          <a:prstGeom prst="roundRect">
            <a:avLst>
              <a:gd fmla="val 0" name="adj"/>
            </a:avLst>
          </a:prstGeom>
          <a:noFill/>
          <a:ln>
            <a:noFill/>
          </a:ln>
          <a:effectLst>
            <a:outerShdw blurRad="142875" rotWithShape="0" algn="bl" dir="19380000" dist="76200">
              <a:srgbClr val="000000">
                <a:alpha val="18000"/>
              </a:srgbClr>
            </a:outerShdw>
          </a:effectLst>
        </p:spPr>
      </p:pic>
      <p:pic>
        <p:nvPicPr>
          <p:cNvPr id="122" name="Google Shape;122;p19"/>
          <p:cNvPicPr preferRelativeResize="0"/>
          <p:nvPr/>
        </p:nvPicPr>
        <p:blipFill rotWithShape="1">
          <a:blip r:embed="rId4">
            <a:alphaModFix/>
          </a:blip>
          <a:srcRect b="119" l="0" r="0" t="129"/>
          <a:stretch/>
        </p:blipFill>
        <p:spPr>
          <a:xfrm rot="-134024">
            <a:off x="1263912" y="3846228"/>
            <a:ext cx="4179476" cy="5893194"/>
          </a:xfrm>
          <a:prstGeom prst="roundRect">
            <a:avLst>
              <a:gd fmla="val 0" name="adj"/>
            </a:avLst>
          </a:prstGeom>
          <a:noFill/>
          <a:ln>
            <a:noFill/>
          </a:ln>
          <a:effectLst>
            <a:outerShdw blurRad="142875" rotWithShape="0" algn="bl" dir="1800000" dist="76200">
              <a:srgbClr val="000000">
                <a:alpha val="18000"/>
              </a:srgbClr>
            </a:outerShdw>
          </a:effectLst>
        </p:spPr>
      </p:pic>
      <p:sp>
        <p:nvSpPr>
          <p:cNvPr id="123" name="Google Shape;123;p19"/>
          <p:cNvSpPr/>
          <p:nvPr/>
        </p:nvSpPr>
        <p:spPr>
          <a:xfrm>
            <a:off x="6779600" y="65625"/>
            <a:ext cx="1281000" cy="1281300"/>
          </a:xfrm>
          <a:prstGeom prst="star8">
            <a:avLst>
              <a:gd fmla="val 2156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68" name="Shape 468"/>
        <p:cNvGrpSpPr/>
        <p:nvPr/>
      </p:nvGrpSpPr>
      <p:grpSpPr>
        <a:xfrm>
          <a:off x="0" y="0"/>
          <a:ext cx="0" cy="0"/>
          <a:chOff x="0" y="0"/>
          <a:chExt cx="0" cy="0"/>
        </a:xfrm>
      </p:grpSpPr>
      <p:sp>
        <p:nvSpPr>
          <p:cNvPr id="469" name="Google Shape;469;p28"/>
          <p:cNvSpPr txBox="1"/>
          <p:nvPr>
            <p:ph idx="4294967295" type="title"/>
          </p:nvPr>
        </p:nvSpPr>
        <p:spPr>
          <a:xfrm>
            <a:off x="866746" y="1939400"/>
            <a:ext cx="5826600" cy="10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470" name="Google Shape;470;p28"/>
          <p:cNvSpPr txBox="1"/>
          <p:nvPr>
            <p:ph idx="4294967295" type="body"/>
          </p:nvPr>
        </p:nvSpPr>
        <p:spPr>
          <a:xfrm>
            <a:off x="1382140" y="3564353"/>
            <a:ext cx="4828500" cy="91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Arial"/>
                <a:ea typeface="Arial"/>
                <a:cs typeface="Arial"/>
                <a:sym typeface="Arial"/>
              </a:rPr>
              <a:t>This presentation has been made using the following fonts:</a:t>
            </a:r>
            <a:endParaRPr sz="1400">
              <a:solidFill>
                <a:srgbClr val="FFFFFF"/>
              </a:solidFill>
              <a:latin typeface="Arial"/>
              <a:ea typeface="Arial"/>
              <a:cs typeface="Arial"/>
              <a:sym typeface="Arial"/>
            </a:endParaRPr>
          </a:p>
          <a:p>
            <a:pPr indent="0" lvl="0" marL="0" rtl="0" algn="l">
              <a:spcBef>
                <a:spcPts val="0"/>
              </a:spcBef>
              <a:spcAft>
                <a:spcPts val="0"/>
              </a:spcAft>
              <a:buNone/>
            </a:pPr>
            <a:r>
              <a:t/>
            </a:r>
            <a:endParaRPr sz="1600">
              <a:solidFill>
                <a:srgbClr val="435D74"/>
              </a:solidFill>
              <a:latin typeface="Arial"/>
              <a:ea typeface="Arial"/>
              <a:cs typeface="Arial"/>
              <a:sym typeface="Arial"/>
            </a:endParaRPr>
          </a:p>
        </p:txBody>
      </p:sp>
      <p:sp>
        <p:nvSpPr>
          <p:cNvPr id="471" name="Google Shape;471;p28"/>
          <p:cNvSpPr txBox="1"/>
          <p:nvPr>
            <p:ph idx="4294967295" type="body"/>
          </p:nvPr>
        </p:nvSpPr>
        <p:spPr>
          <a:xfrm>
            <a:off x="1115365" y="3929819"/>
            <a:ext cx="5361900" cy="260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EFEFEF"/>
                </a:solidFill>
                <a:latin typeface="Arial"/>
                <a:ea typeface="Arial"/>
                <a:cs typeface="Arial"/>
                <a:sym typeface="Arial"/>
              </a:rPr>
              <a:t>Abril Fatface</a:t>
            </a:r>
            <a:endParaRPr b="1" sz="1300">
              <a:solidFill>
                <a:srgbClr val="EFEFEF"/>
              </a:solidFill>
              <a:latin typeface="Arial"/>
              <a:ea typeface="Arial"/>
              <a:cs typeface="Arial"/>
              <a:sym typeface="Arial"/>
            </a:endParaRPr>
          </a:p>
          <a:p>
            <a:pPr indent="0" lvl="0" marL="0" rtl="0" algn="ctr">
              <a:spcBef>
                <a:spcPts val="0"/>
              </a:spcBef>
              <a:spcAft>
                <a:spcPts val="0"/>
              </a:spcAft>
              <a:buNone/>
            </a:pPr>
            <a:r>
              <a:rPr lang="en" sz="1300">
                <a:solidFill>
                  <a:srgbClr val="FFFFFF"/>
                </a:solidFill>
                <a:latin typeface="Arial"/>
                <a:ea typeface="Arial"/>
                <a:cs typeface="Arial"/>
                <a:sym typeface="Arial"/>
              </a:rPr>
              <a:t>(</a:t>
            </a:r>
            <a:r>
              <a:rPr lang="en" sz="1300">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https://fonts.google.com/specimen/Abril+Fatface</a:t>
            </a:r>
            <a:r>
              <a:rPr lang="en" sz="1300">
                <a:solidFill>
                  <a:srgbClr val="FFFFFF"/>
                </a:solidFill>
                <a:latin typeface="Arial"/>
                <a:ea typeface="Arial"/>
                <a:cs typeface="Arial"/>
                <a:sym typeface="Arial"/>
              </a:rPr>
              <a:t>)</a:t>
            </a:r>
            <a:endParaRPr sz="13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rPr b="1" lang="en" sz="1300">
                <a:solidFill>
                  <a:schemeClr val="lt1"/>
                </a:solidFill>
                <a:latin typeface="Arial"/>
                <a:ea typeface="Arial"/>
                <a:cs typeface="Arial"/>
                <a:sym typeface="Arial"/>
              </a:rPr>
              <a:t>Montserrat</a:t>
            </a:r>
            <a:endParaRPr b="1" sz="1300">
              <a:solidFill>
                <a:srgbClr val="FFFFFF"/>
              </a:solidFill>
              <a:latin typeface="Arial"/>
              <a:ea typeface="Arial"/>
              <a:cs typeface="Arial"/>
              <a:sym typeface="Arial"/>
            </a:endParaRPr>
          </a:p>
          <a:p>
            <a:pPr indent="0" lvl="0" marL="0" marR="0" rtl="0" algn="ctr">
              <a:lnSpc>
                <a:spcPct val="115000"/>
              </a:lnSpc>
              <a:spcBef>
                <a:spcPts val="0"/>
              </a:spcBef>
              <a:spcAft>
                <a:spcPts val="0"/>
              </a:spcAft>
              <a:buNone/>
            </a:pPr>
            <a:r>
              <a:rPr lang="en" sz="1300">
                <a:solidFill>
                  <a:srgbClr val="FFFFFF"/>
                </a:solidFill>
                <a:latin typeface="Arial"/>
                <a:ea typeface="Arial"/>
                <a:cs typeface="Arial"/>
                <a:sym typeface="Arial"/>
              </a:rPr>
              <a:t>(</a:t>
            </a:r>
            <a:r>
              <a:rPr lang="en" sz="1300">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https://fonts.google.com/specimen/Montserrat</a:t>
            </a:r>
            <a:r>
              <a:rPr lang="en" sz="1300">
                <a:solidFill>
                  <a:srgbClr val="FFFFFF"/>
                </a:solidFill>
                <a:latin typeface="Arial"/>
                <a:ea typeface="Arial"/>
                <a:cs typeface="Arial"/>
                <a:sym typeface="Arial"/>
              </a:rPr>
              <a:t>)</a:t>
            </a:r>
            <a:endParaRPr sz="1300">
              <a:solidFill>
                <a:srgbClr val="FFFFFF"/>
              </a:solidFill>
              <a:latin typeface="Arial"/>
              <a:ea typeface="Arial"/>
              <a:cs typeface="Arial"/>
              <a:sym typeface="Arial"/>
            </a:endParaRPr>
          </a:p>
        </p:txBody>
      </p:sp>
      <p:sp>
        <p:nvSpPr>
          <p:cNvPr id="472" name="Google Shape;472;p28"/>
          <p:cNvSpPr/>
          <p:nvPr/>
        </p:nvSpPr>
        <p:spPr>
          <a:xfrm>
            <a:off x="2516616" y="7936916"/>
            <a:ext cx="1079100" cy="1028700"/>
          </a:xfrm>
          <a:prstGeom prst="roundRect">
            <a:avLst>
              <a:gd fmla="val 16667" name="adj"/>
            </a:avLst>
          </a:prstGeom>
          <a:solidFill>
            <a:srgbClr val="D6F0C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73" name="Google Shape;473;p28"/>
          <p:cNvSpPr/>
          <p:nvPr/>
        </p:nvSpPr>
        <p:spPr>
          <a:xfrm>
            <a:off x="3964279" y="7936916"/>
            <a:ext cx="1079100" cy="1028700"/>
          </a:xfrm>
          <a:prstGeom prst="roundRect">
            <a:avLst>
              <a:gd fmla="val 16667" name="adj"/>
            </a:avLst>
          </a:prstGeom>
          <a:solidFill>
            <a:srgbClr val="FFE1A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74" name="Google Shape;474;p28"/>
          <p:cNvSpPr txBox="1"/>
          <p:nvPr/>
        </p:nvSpPr>
        <p:spPr>
          <a:xfrm>
            <a:off x="2516616" y="8151116"/>
            <a:ext cx="1079100" cy="60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#d6f0c6</a:t>
            </a:r>
            <a:endParaRPr/>
          </a:p>
        </p:txBody>
      </p:sp>
      <p:sp>
        <p:nvSpPr>
          <p:cNvPr id="475" name="Google Shape;475;p28"/>
          <p:cNvSpPr txBox="1"/>
          <p:nvPr/>
        </p:nvSpPr>
        <p:spPr>
          <a:xfrm>
            <a:off x="3964279" y="8151116"/>
            <a:ext cx="1079100" cy="60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#ffe1a1</a:t>
            </a:r>
            <a:endParaRPr/>
          </a:p>
        </p:txBody>
      </p:sp>
      <p:sp>
        <p:nvSpPr>
          <p:cNvPr id="476" name="Google Shape;476;p28"/>
          <p:cNvSpPr/>
          <p:nvPr/>
        </p:nvSpPr>
        <p:spPr>
          <a:xfrm>
            <a:off x="4688113" y="6688416"/>
            <a:ext cx="1079100" cy="1028700"/>
          </a:xfrm>
          <a:prstGeom prst="roundRect">
            <a:avLst>
              <a:gd fmla="val 16667" name="adj"/>
            </a:avLst>
          </a:prstGeom>
          <a:solidFill>
            <a:srgbClr val="F7FFE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77" name="Google Shape;477;p28"/>
          <p:cNvSpPr/>
          <p:nvPr/>
        </p:nvSpPr>
        <p:spPr>
          <a:xfrm>
            <a:off x="1792766" y="6688416"/>
            <a:ext cx="1079100" cy="1028700"/>
          </a:xfrm>
          <a:prstGeom prst="roundRect">
            <a:avLst>
              <a:gd fmla="val 16667" name="adj"/>
            </a:avLst>
          </a:prstGeom>
          <a:solidFill>
            <a:srgbClr val="21212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78" name="Google Shape;478;p28"/>
          <p:cNvSpPr txBox="1"/>
          <p:nvPr/>
        </p:nvSpPr>
        <p:spPr>
          <a:xfrm>
            <a:off x="4688113" y="6902616"/>
            <a:ext cx="1079100" cy="60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#f7ffe6</a:t>
            </a:r>
            <a:endParaRPr/>
          </a:p>
        </p:txBody>
      </p:sp>
      <p:sp>
        <p:nvSpPr>
          <p:cNvPr id="479" name="Google Shape;479;p28"/>
          <p:cNvSpPr txBox="1"/>
          <p:nvPr/>
        </p:nvSpPr>
        <p:spPr>
          <a:xfrm>
            <a:off x="1792766" y="6902616"/>
            <a:ext cx="1079100" cy="60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#212121</a:t>
            </a:r>
            <a:endParaRPr>
              <a:solidFill>
                <a:srgbClr val="FFFFFF"/>
              </a:solidFill>
            </a:endParaRPr>
          </a:p>
        </p:txBody>
      </p:sp>
      <p:sp>
        <p:nvSpPr>
          <p:cNvPr id="480" name="Google Shape;480;p28"/>
          <p:cNvSpPr/>
          <p:nvPr/>
        </p:nvSpPr>
        <p:spPr>
          <a:xfrm>
            <a:off x="3240429" y="6688416"/>
            <a:ext cx="1079100" cy="10287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81" name="Google Shape;481;p28"/>
          <p:cNvSpPr txBox="1"/>
          <p:nvPr/>
        </p:nvSpPr>
        <p:spPr>
          <a:xfrm>
            <a:off x="3240429" y="6902616"/>
            <a:ext cx="1079100" cy="60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#ffffff</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85" name="Shape 485"/>
        <p:cNvGrpSpPr/>
        <p:nvPr/>
      </p:nvGrpSpPr>
      <p:grpSpPr>
        <a:xfrm>
          <a:off x="0" y="0"/>
          <a:ext cx="0" cy="0"/>
          <a:chOff x="0" y="0"/>
          <a:chExt cx="0" cy="0"/>
        </a:xfrm>
      </p:grpSpPr>
      <p:sp>
        <p:nvSpPr>
          <p:cNvPr id="486" name="Google Shape;486;p29"/>
          <p:cNvSpPr txBox="1"/>
          <p:nvPr/>
        </p:nvSpPr>
        <p:spPr>
          <a:xfrm>
            <a:off x="1091526" y="3188948"/>
            <a:ext cx="5376900" cy="1002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3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a:t>
            </a:r>
            <a:r>
              <a:rPr lang="en" sz="1300">
                <a:solidFill>
                  <a:srgbClr val="869FB2"/>
                </a:solidFill>
              </a:rPr>
              <a:t> </a:t>
            </a:r>
            <a:r>
              <a:rPr lang="en" sz="1300">
                <a:solidFill>
                  <a:srgbClr val="869FB2"/>
                </a:solidFill>
                <a:uFill>
                  <a:noFill/>
                </a:uFill>
                <a:hlinkClick r:id="rId3">
                  <a:extLst>
                    <a:ext uri="{A12FA001-AC4F-418D-AE19-62706E023703}">
                      <ahyp:hlinkClr val="tx"/>
                    </a:ext>
                  </a:extLst>
                </a:hlinkClick>
              </a:rPr>
              <a:t>How it works.</a:t>
            </a:r>
            <a:endParaRPr sz="1300">
              <a:solidFill>
                <a:srgbClr val="869FB2"/>
              </a:solidFill>
            </a:endParaRPr>
          </a:p>
          <a:p>
            <a:pPr indent="0" lvl="0" marL="0" rtl="0" algn="ctr">
              <a:lnSpc>
                <a:spcPct val="115000"/>
              </a:lnSpc>
              <a:spcBef>
                <a:spcPts val="0"/>
              </a:spcBef>
              <a:spcAft>
                <a:spcPts val="0"/>
              </a:spcAft>
              <a:buNone/>
            </a:pPr>
            <a:r>
              <a:t/>
            </a:r>
            <a:endParaRPr sz="1300">
              <a:solidFill>
                <a:srgbClr val="FFFFFF"/>
              </a:solidFill>
            </a:endParaRPr>
          </a:p>
        </p:txBody>
      </p:sp>
      <p:sp>
        <p:nvSpPr>
          <p:cNvPr id="487" name="Google Shape;487;p29"/>
          <p:cNvSpPr txBox="1"/>
          <p:nvPr>
            <p:ph idx="4294967295" type="title"/>
          </p:nvPr>
        </p:nvSpPr>
        <p:spPr>
          <a:xfrm>
            <a:off x="866759" y="1940400"/>
            <a:ext cx="5826600" cy="10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Storyset</a:t>
            </a:r>
            <a:endParaRPr>
              <a:solidFill>
                <a:schemeClr val="lt1"/>
              </a:solidFill>
              <a:latin typeface="Arial"/>
              <a:ea typeface="Arial"/>
              <a:cs typeface="Arial"/>
              <a:sym typeface="Arial"/>
            </a:endParaRPr>
          </a:p>
        </p:txBody>
      </p:sp>
      <p:pic>
        <p:nvPicPr>
          <p:cNvPr id="488" name="Google Shape;488;p29"/>
          <p:cNvPicPr preferRelativeResize="0"/>
          <p:nvPr/>
        </p:nvPicPr>
        <p:blipFill rotWithShape="1">
          <a:blip r:embed="rId4">
            <a:alphaModFix/>
          </a:blip>
          <a:srcRect b="16547" l="0" r="0" t="16540"/>
          <a:stretch/>
        </p:blipFill>
        <p:spPr>
          <a:xfrm>
            <a:off x="2017233" y="4826690"/>
            <a:ext cx="1837339" cy="1229389"/>
          </a:xfrm>
          <a:prstGeom prst="rect">
            <a:avLst/>
          </a:prstGeom>
          <a:noFill/>
          <a:ln>
            <a:noFill/>
          </a:ln>
        </p:spPr>
      </p:pic>
      <p:sp>
        <p:nvSpPr>
          <p:cNvPr id="489" name="Google Shape;489;p29"/>
          <p:cNvSpPr txBox="1"/>
          <p:nvPr/>
        </p:nvSpPr>
        <p:spPr>
          <a:xfrm>
            <a:off x="2208455" y="6299267"/>
            <a:ext cx="1455000" cy="36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solidFill>
                  <a:srgbClr val="869FB2"/>
                </a:solidFill>
                <a:uFill>
                  <a:noFill/>
                </a:uFill>
                <a:hlinkClick r:id="rId5">
                  <a:extLst>
                    <a:ext uri="{A12FA001-AC4F-418D-AE19-62706E023703}">
                      <ahyp:hlinkClr val="tx"/>
                    </a:ext>
                  </a:extLst>
                </a:hlinkClick>
              </a:rPr>
              <a:t>Pana</a:t>
            </a:r>
            <a:endParaRPr sz="1600">
              <a:solidFill>
                <a:srgbClr val="869FB2"/>
              </a:solidFill>
            </a:endParaRPr>
          </a:p>
        </p:txBody>
      </p:sp>
      <p:sp>
        <p:nvSpPr>
          <p:cNvPr id="490" name="Google Shape;490;p29"/>
          <p:cNvSpPr txBox="1"/>
          <p:nvPr/>
        </p:nvSpPr>
        <p:spPr>
          <a:xfrm>
            <a:off x="4050893" y="6299267"/>
            <a:ext cx="1455000" cy="36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solidFill>
                  <a:srgbClr val="869FB2"/>
                </a:solidFill>
                <a:uFill>
                  <a:noFill/>
                </a:uFill>
                <a:hlinkClick r:id="rId6">
                  <a:extLst>
                    <a:ext uri="{A12FA001-AC4F-418D-AE19-62706E023703}">
                      <ahyp:hlinkClr val="tx"/>
                    </a:ext>
                  </a:extLst>
                </a:hlinkClick>
              </a:rPr>
              <a:t>Amico</a:t>
            </a:r>
            <a:endParaRPr sz="1600">
              <a:solidFill>
                <a:srgbClr val="869FB2"/>
              </a:solidFill>
            </a:endParaRPr>
          </a:p>
        </p:txBody>
      </p:sp>
      <p:sp>
        <p:nvSpPr>
          <p:cNvPr id="491" name="Google Shape;491;p29"/>
          <p:cNvSpPr txBox="1"/>
          <p:nvPr/>
        </p:nvSpPr>
        <p:spPr>
          <a:xfrm>
            <a:off x="1147120" y="8598913"/>
            <a:ext cx="1455000" cy="36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solidFill>
                  <a:srgbClr val="869FB2"/>
                </a:solidFill>
                <a:uFill>
                  <a:noFill/>
                </a:uFill>
                <a:hlinkClick r:id="rId7">
                  <a:extLst>
                    <a:ext uri="{A12FA001-AC4F-418D-AE19-62706E023703}">
                      <ahyp:hlinkClr val="tx"/>
                    </a:ext>
                  </a:extLst>
                </a:hlinkClick>
              </a:rPr>
              <a:t>Bro</a:t>
            </a:r>
            <a:endParaRPr sz="1600">
              <a:solidFill>
                <a:srgbClr val="869FB2"/>
              </a:solidFill>
            </a:endParaRPr>
          </a:p>
        </p:txBody>
      </p:sp>
      <p:sp>
        <p:nvSpPr>
          <p:cNvPr id="492" name="Google Shape;492;p29"/>
          <p:cNvSpPr txBox="1"/>
          <p:nvPr/>
        </p:nvSpPr>
        <p:spPr>
          <a:xfrm>
            <a:off x="2989537" y="8598913"/>
            <a:ext cx="1455000" cy="36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solidFill>
                  <a:srgbClr val="869FB2"/>
                </a:solidFill>
                <a:uFill>
                  <a:noFill/>
                </a:uFill>
                <a:hlinkClick r:id="rId8">
                  <a:extLst>
                    <a:ext uri="{A12FA001-AC4F-418D-AE19-62706E023703}">
                      <ahyp:hlinkClr val="tx"/>
                    </a:ext>
                  </a:extLst>
                </a:hlinkClick>
              </a:rPr>
              <a:t>Rafiki</a:t>
            </a:r>
            <a:endParaRPr sz="1600">
              <a:solidFill>
                <a:srgbClr val="869FB2"/>
              </a:solidFill>
            </a:endParaRPr>
          </a:p>
        </p:txBody>
      </p:sp>
      <p:pic>
        <p:nvPicPr>
          <p:cNvPr id="493" name="Google Shape;493;p29"/>
          <p:cNvPicPr preferRelativeResize="0"/>
          <p:nvPr/>
        </p:nvPicPr>
        <p:blipFill rotWithShape="1">
          <a:blip r:embed="rId9">
            <a:alphaModFix/>
          </a:blip>
          <a:srcRect b="0" l="0" r="0" t="0"/>
          <a:stretch/>
        </p:blipFill>
        <p:spPr>
          <a:xfrm>
            <a:off x="4011851" y="4509027"/>
            <a:ext cx="1533017" cy="1533032"/>
          </a:xfrm>
          <a:prstGeom prst="rect">
            <a:avLst/>
          </a:prstGeom>
          <a:noFill/>
          <a:ln>
            <a:noFill/>
          </a:ln>
        </p:spPr>
      </p:pic>
      <p:pic>
        <p:nvPicPr>
          <p:cNvPr id="494" name="Google Shape;494;p29"/>
          <p:cNvPicPr preferRelativeResize="0"/>
          <p:nvPr/>
        </p:nvPicPr>
        <p:blipFill rotWithShape="1">
          <a:blip r:embed="rId10">
            <a:alphaModFix/>
          </a:blip>
          <a:srcRect b="8854" l="4194" r="4213" t="11228"/>
          <a:stretch/>
        </p:blipFill>
        <p:spPr>
          <a:xfrm>
            <a:off x="1002888" y="6947799"/>
            <a:ext cx="1656185" cy="1444963"/>
          </a:xfrm>
          <a:prstGeom prst="rect">
            <a:avLst/>
          </a:prstGeom>
          <a:noFill/>
          <a:ln>
            <a:noFill/>
          </a:ln>
        </p:spPr>
      </p:pic>
      <p:pic>
        <p:nvPicPr>
          <p:cNvPr id="495" name="Google Shape;495;p29"/>
          <p:cNvPicPr preferRelativeResize="0"/>
          <p:nvPr/>
        </p:nvPicPr>
        <p:blipFill rotWithShape="1">
          <a:blip r:embed="rId11">
            <a:alphaModFix/>
          </a:blip>
          <a:srcRect b="11945" l="0" r="0" t="6567"/>
          <a:stretch/>
        </p:blipFill>
        <p:spPr>
          <a:xfrm>
            <a:off x="2801738" y="7003849"/>
            <a:ext cx="1656163" cy="1349565"/>
          </a:xfrm>
          <a:prstGeom prst="rect">
            <a:avLst/>
          </a:prstGeom>
          <a:noFill/>
          <a:ln>
            <a:noFill/>
          </a:ln>
        </p:spPr>
      </p:pic>
      <p:pic>
        <p:nvPicPr>
          <p:cNvPr id="496" name="Google Shape;496;p29"/>
          <p:cNvPicPr preferRelativeResize="0"/>
          <p:nvPr/>
        </p:nvPicPr>
        <p:blipFill rotWithShape="1">
          <a:blip r:embed="rId12">
            <a:alphaModFix/>
          </a:blip>
          <a:srcRect b="17967" l="0" r="0" t="11708"/>
          <a:stretch/>
        </p:blipFill>
        <p:spPr>
          <a:xfrm>
            <a:off x="4504370" y="6937953"/>
            <a:ext cx="2054843" cy="1444976"/>
          </a:xfrm>
          <a:prstGeom prst="rect">
            <a:avLst/>
          </a:prstGeom>
          <a:noFill/>
          <a:ln>
            <a:noFill/>
          </a:ln>
        </p:spPr>
      </p:pic>
      <p:sp>
        <p:nvSpPr>
          <p:cNvPr id="497" name="Google Shape;497;p29"/>
          <p:cNvSpPr txBox="1"/>
          <p:nvPr/>
        </p:nvSpPr>
        <p:spPr>
          <a:xfrm>
            <a:off x="4831971" y="8598913"/>
            <a:ext cx="1455000" cy="36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solidFill>
                  <a:srgbClr val="869FB2"/>
                </a:solidFill>
                <a:uFill>
                  <a:noFill/>
                </a:uFill>
                <a:hlinkClick r:id="rId13">
                  <a:extLst>
                    <a:ext uri="{A12FA001-AC4F-418D-AE19-62706E023703}">
                      <ahyp:hlinkClr val="tx"/>
                    </a:ext>
                  </a:extLst>
                </a:hlinkClick>
              </a:rPr>
              <a:t>Cuate</a:t>
            </a:r>
            <a:endParaRPr sz="1600">
              <a:solidFill>
                <a:srgbClr val="869FB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1" name="Shape 501"/>
        <p:cNvGrpSpPr/>
        <p:nvPr/>
      </p:nvGrpSpPr>
      <p:grpSpPr>
        <a:xfrm>
          <a:off x="0" y="0"/>
          <a:ext cx="0" cy="0"/>
          <a:chOff x="0" y="0"/>
          <a:chExt cx="0" cy="0"/>
        </a:xfrm>
      </p:grpSpPr>
      <p:grpSp>
        <p:nvGrpSpPr>
          <p:cNvPr id="502" name="Google Shape;502;p30"/>
          <p:cNvGrpSpPr/>
          <p:nvPr/>
        </p:nvGrpSpPr>
        <p:grpSpPr>
          <a:xfrm>
            <a:off x="5270271" y="4596265"/>
            <a:ext cx="1159792" cy="161716"/>
            <a:chOff x="4411970" y="2962952"/>
            <a:chExt cx="706544" cy="104212"/>
          </a:xfrm>
        </p:grpSpPr>
        <p:sp>
          <p:nvSpPr>
            <p:cNvPr id="503" name="Google Shape;503;p3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 name="Google Shape;507;p30"/>
          <p:cNvSpPr txBox="1"/>
          <p:nvPr/>
        </p:nvSpPr>
        <p:spPr>
          <a:xfrm>
            <a:off x="1107842" y="2878999"/>
            <a:ext cx="5376900" cy="1002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300">
                <a:solidFill>
                  <a:srgbClr val="FFFFFF"/>
                </a:solidFill>
              </a:rPr>
              <a:t>You can easily</a:t>
            </a:r>
            <a:r>
              <a:rPr lang="en" sz="1300">
                <a:solidFill>
                  <a:srgbClr val="435D74"/>
                </a:solidFill>
              </a:rPr>
              <a:t> </a:t>
            </a:r>
            <a:r>
              <a:rPr lang="en" sz="1300">
                <a:solidFill>
                  <a:srgbClr val="869FB2"/>
                </a:solidFill>
              </a:rPr>
              <a:t>resize</a:t>
            </a:r>
            <a:r>
              <a:rPr lang="en" sz="1300">
                <a:solidFill>
                  <a:srgbClr val="435D74"/>
                </a:solidFill>
              </a:rPr>
              <a:t> </a:t>
            </a:r>
            <a:r>
              <a:rPr lang="en" sz="1300">
                <a:solidFill>
                  <a:srgbClr val="FFFFFF"/>
                </a:solidFill>
              </a:rPr>
              <a:t>these resources without losing quality. To</a:t>
            </a:r>
            <a:r>
              <a:rPr lang="en" sz="1300">
                <a:solidFill>
                  <a:srgbClr val="435D74"/>
                </a:solidFill>
              </a:rPr>
              <a:t> </a:t>
            </a:r>
            <a:r>
              <a:rPr lang="en" sz="1300">
                <a:solidFill>
                  <a:srgbClr val="869FB2"/>
                </a:solidFill>
              </a:rPr>
              <a:t>change the color</a:t>
            </a:r>
            <a:r>
              <a:rPr lang="en" sz="1300">
                <a:solidFill>
                  <a:srgbClr val="FFFFFF"/>
                </a:solidFill>
              </a:rPr>
              <a:t>, just ungroup the resource and click on the object you want to change. Then, click on the paint bucket and select the color you want. Group the resource again when you’re done. You can also look for more </a:t>
            </a:r>
            <a:r>
              <a:rPr lang="en" sz="1300">
                <a:solidFill>
                  <a:srgbClr val="869FB2"/>
                </a:solidFill>
                <a:uFill>
                  <a:noFill/>
                </a:uFill>
                <a:hlinkClick r:id="rId3">
                  <a:extLst>
                    <a:ext uri="{A12FA001-AC4F-418D-AE19-62706E023703}">
                      <ahyp:hlinkClr val="tx"/>
                    </a:ext>
                  </a:extLst>
                </a:hlinkClick>
              </a:rPr>
              <a:t>infographics</a:t>
            </a:r>
            <a:r>
              <a:rPr lang="en" sz="1300">
                <a:solidFill>
                  <a:srgbClr val="FFFFFF"/>
                </a:solidFill>
              </a:rPr>
              <a:t> on Slidesgo.</a:t>
            </a:r>
            <a:endParaRPr sz="1300">
              <a:solidFill>
                <a:srgbClr val="FFFFFF"/>
              </a:solidFill>
            </a:endParaRPr>
          </a:p>
        </p:txBody>
      </p:sp>
      <p:sp>
        <p:nvSpPr>
          <p:cNvPr id="508" name="Google Shape;508;p30"/>
          <p:cNvSpPr txBox="1"/>
          <p:nvPr>
            <p:ph idx="4294967295" type="title"/>
          </p:nvPr>
        </p:nvSpPr>
        <p:spPr>
          <a:xfrm>
            <a:off x="883075" y="1928251"/>
            <a:ext cx="5826600" cy="10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latin typeface="Arial"/>
              <a:ea typeface="Arial"/>
              <a:cs typeface="Arial"/>
              <a:sym typeface="Arial"/>
            </a:endParaRPr>
          </a:p>
        </p:txBody>
      </p:sp>
      <p:grpSp>
        <p:nvGrpSpPr>
          <p:cNvPr id="509" name="Google Shape;509;p30"/>
          <p:cNvGrpSpPr/>
          <p:nvPr/>
        </p:nvGrpSpPr>
        <p:grpSpPr>
          <a:xfrm>
            <a:off x="4008657" y="7950414"/>
            <a:ext cx="541550" cy="628902"/>
            <a:chOff x="4727025" y="1332775"/>
            <a:chExt cx="59900" cy="69625"/>
          </a:xfrm>
        </p:grpSpPr>
        <p:sp>
          <p:nvSpPr>
            <p:cNvPr id="510" name="Google Shape;510;p3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30"/>
          <p:cNvGrpSpPr/>
          <p:nvPr/>
        </p:nvGrpSpPr>
        <p:grpSpPr>
          <a:xfrm>
            <a:off x="4827493" y="7090924"/>
            <a:ext cx="612565" cy="612544"/>
            <a:chOff x="4820425" y="1329900"/>
            <a:chExt cx="70175" cy="70350"/>
          </a:xfrm>
        </p:grpSpPr>
        <p:sp>
          <p:nvSpPr>
            <p:cNvPr id="513" name="Google Shape;513;p3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30"/>
          <p:cNvGrpSpPr/>
          <p:nvPr/>
        </p:nvGrpSpPr>
        <p:grpSpPr>
          <a:xfrm>
            <a:off x="5751187" y="7095682"/>
            <a:ext cx="658084" cy="603029"/>
            <a:chOff x="4903200" y="1331525"/>
            <a:chExt cx="73575" cy="67425"/>
          </a:xfrm>
        </p:grpSpPr>
        <p:sp>
          <p:nvSpPr>
            <p:cNvPr id="518" name="Google Shape;518;p3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19" name="Google Shape;519;p3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30"/>
          <p:cNvGrpSpPr/>
          <p:nvPr/>
        </p:nvGrpSpPr>
        <p:grpSpPr>
          <a:xfrm>
            <a:off x="4800801" y="7951869"/>
            <a:ext cx="665948" cy="625992"/>
            <a:chOff x="4815575" y="1416800"/>
            <a:chExt cx="73750" cy="71400"/>
          </a:xfrm>
        </p:grpSpPr>
        <p:sp>
          <p:nvSpPr>
            <p:cNvPr id="521" name="Google Shape;521;p3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30"/>
          <p:cNvGrpSpPr/>
          <p:nvPr/>
        </p:nvGrpSpPr>
        <p:grpSpPr>
          <a:xfrm>
            <a:off x="5711577" y="7951513"/>
            <a:ext cx="737304" cy="626704"/>
            <a:chOff x="4902475" y="1418875"/>
            <a:chExt cx="74500" cy="63775"/>
          </a:xfrm>
        </p:grpSpPr>
        <p:sp>
          <p:nvSpPr>
            <p:cNvPr id="525" name="Google Shape;525;p3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0"/>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30"/>
          <p:cNvGrpSpPr/>
          <p:nvPr/>
        </p:nvGrpSpPr>
        <p:grpSpPr>
          <a:xfrm>
            <a:off x="4818640" y="8818029"/>
            <a:ext cx="630270" cy="642877"/>
            <a:chOff x="4818100" y="1507675"/>
            <a:chExt cx="71225" cy="71625"/>
          </a:xfrm>
        </p:grpSpPr>
        <p:sp>
          <p:nvSpPr>
            <p:cNvPr id="528" name="Google Shape;528;p3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30"/>
          <p:cNvGrpSpPr/>
          <p:nvPr/>
        </p:nvGrpSpPr>
        <p:grpSpPr>
          <a:xfrm>
            <a:off x="3959668" y="8839938"/>
            <a:ext cx="639529" cy="599060"/>
            <a:chOff x="4721450" y="1509475"/>
            <a:chExt cx="79350" cy="74325"/>
          </a:xfrm>
        </p:grpSpPr>
        <p:sp>
          <p:nvSpPr>
            <p:cNvPr id="533" name="Google Shape;533;p3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30"/>
          <p:cNvGrpSpPr/>
          <p:nvPr/>
        </p:nvGrpSpPr>
        <p:grpSpPr>
          <a:xfrm>
            <a:off x="5758786" y="8812078"/>
            <a:ext cx="642886" cy="654778"/>
            <a:chOff x="4906800" y="1507500"/>
            <a:chExt cx="70350" cy="71075"/>
          </a:xfrm>
        </p:grpSpPr>
        <p:sp>
          <p:nvSpPr>
            <p:cNvPr id="538" name="Google Shape;538;p3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30"/>
          <p:cNvGrpSpPr/>
          <p:nvPr/>
        </p:nvGrpSpPr>
        <p:grpSpPr>
          <a:xfrm>
            <a:off x="3074262" y="7086525"/>
            <a:ext cx="621302" cy="621342"/>
            <a:chOff x="3736598" y="2170606"/>
            <a:chExt cx="404889" cy="404889"/>
          </a:xfrm>
        </p:grpSpPr>
        <p:sp>
          <p:nvSpPr>
            <p:cNvPr id="544" name="Google Shape;544;p3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30"/>
          <p:cNvGrpSpPr/>
          <p:nvPr/>
        </p:nvGrpSpPr>
        <p:grpSpPr>
          <a:xfrm>
            <a:off x="2133756" y="7086642"/>
            <a:ext cx="704136" cy="621109"/>
            <a:chOff x="3161917" y="2170682"/>
            <a:chExt cx="458870" cy="404737"/>
          </a:xfrm>
        </p:grpSpPr>
        <p:sp>
          <p:nvSpPr>
            <p:cNvPr id="549" name="Google Shape;549;p3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50" name="Google Shape;550;p3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30"/>
          <p:cNvGrpSpPr/>
          <p:nvPr/>
        </p:nvGrpSpPr>
        <p:grpSpPr>
          <a:xfrm>
            <a:off x="2167419" y="7960007"/>
            <a:ext cx="636810" cy="609716"/>
            <a:chOff x="3179914" y="2889488"/>
            <a:chExt cx="422876" cy="404911"/>
          </a:xfrm>
        </p:grpSpPr>
        <p:sp>
          <p:nvSpPr>
            <p:cNvPr id="553" name="Google Shape;553;p3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30"/>
          <p:cNvGrpSpPr/>
          <p:nvPr/>
        </p:nvGrpSpPr>
        <p:grpSpPr>
          <a:xfrm>
            <a:off x="3069311" y="7959958"/>
            <a:ext cx="631202" cy="609815"/>
            <a:chOff x="3729467" y="2889422"/>
            <a:chExt cx="419153" cy="404977"/>
          </a:xfrm>
        </p:grpSpPr>
        <p:sp>
          <p:nvSpPr>
            <p:cNvPr id="560" name="Google Shape;560;p3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 name="Google Shape;567;p30"/>
          <p:cNvSpPr/>
          <p:nvPr/>
        </p:nvSpPr>
        <p:spPr>
          <a:xfrm>
            <a:off x="1753780" y="6041214"/>
            <a:ext cx="218601" cy="11083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0"/>
          <p:cNvSpPr/>
          <p:nvPr/>
        </p:nvSpPr>
        <p:spPr>
          <a:xfrm>
            <a:off x="1238130" y="6020469"/>
            <a:ext cx="202520" cy="15232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0"/>
          <p:cNvSpPr/>
          <p:nvPr/>
        </p:nvSpPr>
        <p:spPr>
          <a:xfrm>
            <a:off x="2285511" y="6027791"/>
            <a:ext cx="197853" cy="137684"/>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0"/>
          <p:cNvSpPr/>
          <p:nvPr/>
        </p:nvSpPr>
        <p:spPr>
          <a:xfrm>
            <a:off x="2796494" y="6020469"/>
            <a:ext cx="193187" cy="15232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 name="Google Shape;571;p30"/>
          <p:cNvGrpSpPr/>
          <p:nvPr/>
        </p:nvGrpSpPr>
        <p:grpSpPr>
          <a:xfrm>
            <a:off x="3302811" y="6013218"/>
            <a:ext cx="196274" cy="166828"/>
            <a:chOff x="4660325" y="1866850"/>
            <a:chExt cx="68350" cy="58100"/>
          </a:xfrm>
        </p:grpSpPr>
        <p:sp>
          <p:nvSpPr>
            <p:cNvPr id="572" name="Google Shape;572;p3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30"/>
          <p:cNvGrpSpPr/>
          <p:nvPr/>
        </p:nvGrpSpPr>
        <p:grpSpPr>
          <a:xfrm>
            <a:off x="3812216" y="6043547"/>
            <a:ext cx="191608" cy="106170"/>
            <a:chOff x="4791775" y="1877500"/>
            <a:chExt cx="66725" cy="36975"/>
          </a:xfrm>
        </p:grpSpPr>
        <p:sp>
          <p:nvSpPr>
            <p:cNvPr id="575" name="Google Shape;575;p3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30"/>
          <p:cNvGrpSpPr/>
          <p:nvPr/>
        </p:nvGrpSpPr>
        <p:grpSpPr>
          <a:xfrm>
            <a:off x="4316953" y="6043547"/>
            <a:ext cx="170932" cy="106170"/>
            <a:chOff x="4923925" y="1877500"/>
            <a:chExt cx="59525" cy="36975"/>
          </a:xfrm>
        </p:grpSpPr>
        <p:sp>
          <p:nvSpPr>
            <p:cNvPr id="578" name="Google Shape;578;p3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30"/>
          <p:cNvGrpSpPr/>
          <p:nvPr/>
        </p:nvGrpSpPr>
        <p:grpSpPr>
          <a:xfrm>
            <a:off x="4801016" y="6022550"/>
            <a:ext cx="166768" cy="148164"/>
            <a:chOff x="5058450" y="1870100"/>
            <a:chExt cx="58075" cy="51600"/>
          </a:xfrm>
        </p:grpSpPr>
        <p:sp>
          <p:nvSpPr>
            <p:cNvPr id="581" name="Google Shape;581;p3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30"/>
          <p:cNvGrpSpPr/>
          <p:nvPr/>
        </p:nvGrpSpPr>
        <p:grpSpPr>
          <a:xfrm>
            <a:off x="1744478" y="6349790"/>
            <a:ext cx="119171" cy="126916"/>
            <a:chOff x="4811425" y="2065025"/>
            <a:chExt cx="41500" cy="44200"/>
          </a:xfrm>
        </p:grpSpPr>
        <p:sp>
          <p:nvSpPr>
            <p:cNvPr id="584" name="Google Shape;584;p3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30"/>
          <p:cNvGrpSpPr/>
          <p:nvPr/>
        </p:nvGrpSpPr>
        <p:grpSpPr>
          <a:xfrm>
            <a:off x="2168064" y="6350041"/>
            <a:ext cx="142503" cy="126413"/>
            <a:chOff x="4929875" y="2065025"/>
            <a:chExt cx="49625" cy="44025"/>
          </a:xfrm>
        </p:grpSpPr>
        <p:sp>
          <p:nvSpPr>
            <p:cNvPr id="587" name="Google Shape;587;p3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30"/>
          <p:cNvGrpSpPr/>
          <p:nvPr/>
        </p:nvGrpSpPr>
        <p:grpSpPr>
          <a:xfrm>
            <a:off x="2614982" y="6353595"/>
            <a:ext cx="82774" cy="119307"/>
            <a:chOff x="5083925" y="2066350"/>
            <a:chExt cx="28825" cy="41550"/>
          </a:xfrm>
        </p:grpSpPr>
        <p:sp>
          <p:nvSpPr>
            <p:cNvPr id="590" name="Google Shape;590;p3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0"/>
          <p:cNvGrpSpPr/>
          <p:nvPr/>
        </p:nvGrpSpPr>
        <p:grpSpPr>
          <a:xfrm>
            <a:off x="1226631" y="6372044"/>
            <a:ext cx="213432" cy="82409"/>
            <a:chOff x="4659775" y="2072775"/>
            <a:chExt cx="74325" cy="28700"/>
          </a:xfrm>
        </p:grpSpPr>
        <p:sp>
          <p:nvSpPr>
            <p:cNvPr id="593" name="Google Shape;593;p3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30"/>
          <p:cNvGrpSpPr/>
          <p:nvPr/>
        </p:nvGrpSpPr>
        <p:grpSpPr>
          <a:xfrm>
            <a:off x="6185575" y="6048106"/>
            <a:ext cx="196776" cy="97053"/>
            <a:chOff x="4920150" y="1977875"/>
            <a:chExt cx="68525" cy="33800"/>
          </a:xfrm>
        </p:grpSpPr>
        <p:sp>
          <p:nvSpPr>
            <p:cNvPr id="597" name="Google Shape;597;p3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30"/>
          <p:cNvGrpSpPr/>
          <p:nvPr/>
        </p:nvGrpSpPr>
        <p:grpSpPr>
          <a:xfrm>
            <a:off x="3002171" y="6337874"/>
            <a:ext cx="147600" cy="150749"/>
            <a:chOff x="4676550" y="2160575"/>
            <a:chExt cx="51400" cy="52500"/>
          </a:xfrm>
        </p:grpSpPr>
        <p:sp>
          <p:nvSpPr>
            <p:cNvPr id="601" name="Google Shape;601;p3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30"/>
          <p:cNvGrpSpPr/>
          <p:nvPr/>
        </p:nvGrpSpPr>
        <p:grpSpPr>
          <a:xfrm>
            <a:off x="3454186" y="6346165"/>
            <a:ext cx="171435" cy="134166"/>
            <a:chOff x="4768325" y="2163475"/>
            <a:chExt cx="59700" cy="46725"/>
          </a:xfrm>
        </p:grpSpPr>
        <p:sp>
          <p:nvSpPr>
            <p:cNvPr id="605" name="Google Shape;605;p3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30"/>
          <p:cNvSpPr/>
          <p:nvPr/>
        </p:nvSpPr>
        <p:spPr>
          <a:xfrm>
            <a:off x="3930035" y="6336151"/>
            <a:ext cx="101583" cy="154194"/>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0"/>
          <p:cNvSpPr/>
          <p:nvPr/>
        </p:nvSpPr>
        <p:spPr>
          <a:xfrm>
            <a:off x="6189520" y="6632911"/>
            <a:ext cx="174593" cy="192168"/>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0"/>
          <p:cNvSpPr/>
          <p:nvPr/>
        </p:nvSpPr>
        <p:spPr>
          <a:xfrm>
            <a:off x="4828968" y="6316913"/>
            <a:ext cx="140421" cy="192671"/>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0"/>
          <p:cNvSpPr/>
          <p:nvPr/>
        </p:nvSpPr>
        <p:spPr>
          <a:xfrm>
            <a:off x="4727663" y="6651575"/>
            <a:ext cx="215944" cy="154840"/>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0"/>
          <p:cNvSpPr/>
          <p:nvPr/>
        </p:nvSpPr>
        <p:spPr>
          <a:xfrm>
            <a:off x="1245799" y="6662666"/>
            <a:ext cx="175096" cy="132659"/>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0"/>
          <p:cNvSpPr/>
          <p:nvPr/>
        </p:nvSpPr>
        <p:spPr>
          <a:xfrm>
            <a:off x="2181255" y="6641345"/>
            <a:ext cx="118382" cy="175299"/>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 name="Google Shape;613;p30"/>
          <p:cNvGrpSpPr/>
          <p:nvPr/>
        </p:nvGrpSpPr>
        <p:grpSpPr>
          <a:xfrm>
            <a:off x="5273804" y="6350257"/>
            <a:ext cx="132955" cy="125983"/>
            <a:chOff x="4768575" y="2253950"/>
            <a:chExt cx="46300" cy="43875"/>
          </a:xfrm>
        </p:grpSpPr>
        <p:sp>
          <p:nvSpPr>
            <p:cNvPr id="614" name="Google Shape;614;p3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30"/>
          <p:cNvGrpSpPr/>
          <p:nvPr/>
        </p:nvGrpSpPr>
        <p:grpSpPr>
          <a:xfrm>
            <a:off x="3813843" y="6642781"/>
            <a:ext cx="139344" cy="172428"/>
            <a:chOff x="4960900" y="2433225"/>
            <a:chExt cx="48525" cy="60050"/>
          </a:xfrm>
        </p:grpSpPr>
        <p:sp>
          <p:nvSpPr>
            <p:cNvPr id="617" name="Google Shape;617;p3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30"/>
          <p:cNvGrpSpPr/>
          <p:nvPr/>
        </p:nvGrpSpPr>
        <p:grpSpPr>
          <a:xfrm>
            <a:off x="5221797" y="6644217"/>
            <a:ext cx="160810" cy="169556"/>
            <a:chOff x="4854075" y="2527625"/>
            <a:chExt cx="56000" cy="59050"/>
          </a:xfrm>
        </p:grpSpPr>
        <p:sp>
          <p:nvSpPr>
            <p:cNvPr id="620" name="Google Shape;620;p3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p30"/>
          <p:cNvSpPr/>
          <p:nvPr/>
        </p:nvSpPr>
        <p:spPr>
          <a:xfrm>
            <a:off x="3410811" y="6650785"/>
            <a:ext cx="124843" cy="156420"/>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0"/>
          <p:cNvSpPr/>
          <p:nvPr/>
        </p:nvSpPr>
        <p:spPr>
          <a:xfrm>
            <a:off x="4336033" y="6335038"/>
            <a:ext cx="188521" cy="156420"/>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0"/>
          <p:cNvSpPr/>
          <p:nvPr/>
        </p:nvSpPr>
        <p:spPr>
          <a:xfrm>
            <a:off x="2973104" y="6650785"/>
            <a:ext cx="159517" cy="15642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 name="Google Shape;625;p30"/>
          <p:cNvGrpSpPr/>
          <p:nvPr/>
        </p:nvGrpSpPr>
        <p:grpSpPr>
          <a:xfrm>
            <a:off x="2577826" y="6634203"/>
            <a:ext cx="117089" cy="189584"/>
            <a:chOff x="5059700" y="2334775"/>
            <a:chExt cx="40775" cy="66025"/>
          </a:xfrm>
        </p:grpSpPr>
        <p:sp>
          <p:nvSpPr>
            <p:cNvPr id="626" name="Google Shape;626;p3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30"/>
          <p:cNvGrpSpPr/>
          <p:nvPr/>
        </p:nvGrpSpPr>
        <p:grpSpPr>
          <a:xfrm>
            <a:off x="4231376" y="6634454"/>
            <a:ext cx="218098" cy="189082"/>
            <a:chOff x="5037700" y="2430325"/>
            <a:chExt cx="75950" cy="65850"/>
          </a:xfrm>
        </p:grpSpPr>
        <p:sp>
          <p:nvSpPr>
            <p:cNvPr id="636" name="Google Shape;636;p3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30"/>
          <p:cNvGrpSpPr/>
          <p:nvPr/>
        </p:nvGrpSpPr>
        <p:grpSpPr>
          <a:xfrm>
            <a:off x="1699084" y="6671444"/>
            <a:ext cx="203982" cy="115102"/>
            <a:chOff x="4756975" y="2341800"/>
            <a:chExt cx="91975" cy="51925"/>
          </a:xfrm>
        </p:grpSpPr>
        <p:sp>
          <p:nvSpPr>
            <p:cNvPr id="639" name="Google Shape;639;p3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30"/>
          <p:cNvGrpSpPr/>
          <p:nvPr/>
        </p:nvGrpSpPr>
        <p:grpSpPr>
          <a:xfrm>
            <a:off x="5660795" y="6625383"/>
            <a:ext cx="250536" cy="207224"/>
            <a:chOff x="4943575" y="2516350"/>
            <a:chExt cx="98675" cy="81700"/>
          </a:xfrm>
        </p:grpSpPr>
        <p:sp>
          <p:nvSpPr>
            <p:cNvPr id="660" name="Google Shape;660;p3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30"/>
          <p:cNvGrpSpPr/>
          <p:nvPr/>
        </p:nvGrpSpPr>
        <p:grpSpPr>
          <a:xfrm>
            <a:off x="1227516" y="7084385"/>
            <a:ext cx="625623" cy="625623"/>
            <a:chOff x="5681300" y="2527788"/>
            <a:chExt cx="805800" cy="805800"/>
          </a:xfrm>
        </p:grpSpPr>
        <p:sp>
          <p:nvSpPr>
            <p:cNvPr id="739" name="Google Shape;739;p30"/>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30"/>
          <p:cNvGrpSpPr/>
          <p:nvPr/>
        </p:nvGrpSpPr>
        <p:grpSpPr>
          <a:xfrm>
            <a:off x="1226614" y="7951238"/>
            <a:ext cx="627426" cy="627255"/>
            <a:chOff x="4049800" y="640400"/>
            <a:chExt cx="858900" cy="858900"/>
          </a:xfrm>
        </p:grpSpPr>
        <p:sp>
          <p:nvSpPr>
            <p:cNvPr id="742" name="Google Shape;742;p30"/>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0"/>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30"/>
          <p:cNvGrpSpPr/>
          <p:nvPr/>
        </p:nvGrpSpPr>
        <p:grpSpPr>
          <a:xfrm>
            <a:off x="1120572" y="8719663"/>
            <a:ext cx="839512" cy="839608"/>
            <a:chOff x="5080188" y="927900"/>
            <a:chExt cx="961200" cy="961200"/>
          </a:xfrm>
        </p:grpSpPr>
        <p:sp>
          <p:nvSpPr>
            <p:cNvPr id="745" name="Google Shape;745;p30"/>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0"/>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0"/>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0"/>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30"/>
          <p:cNvGrpSpPr/>
          <p:nvPr/>
        </p:nvGrpSpPr>
        <p:grpSpPr>
          <a:xfrm>
            <a:off x="2173738" y="8827044"/>
            <a:ext cx="624172" cy="624847"/>
            <a:chOff x="7508249" y="1522825"/>
            <a:chExt cx="1326332" cy="1322987"/>
          </a:xfrm>
        </p:grpSpPr>
        <p:sp>
          <p:nvSpPr>
            <p:cNvPr id="754" name="Google Shape;754;p30"/>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0"/>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0"/>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0"/>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0"/>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0"/>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0"/>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0"/>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0"/>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0"/>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30"/>
          <p:cNvGrpSpPr/>
          <p:nvPr/>
        </p:nvGrpSpPr>
        <p:grpSpPr>
          <a:xfrm>
            <a:off x="3083696" y="8831691"/>
            <a:ext cx="602432" cy="615552"/>
            <a:chOff x="6039282" y="1042577"/>
            <a:chExt cx="734315" cy="731929"/>
          </a:xfrm>
        </p:grpSpPr>
        <p:sp>
          <p:nvSpPr>
            <p:cNvPr id="765" name="Google Shape;765;p3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30"/>
          <p:cNvGrpSpPr/>
          <p:nvPr/>
        </p:nvGrpSpPr>
        <p:grpSpPr>
          <a:xfrm>
            <a:off x="3983894" y="7088467"/>
            <a:ext cx="591077" cy="617458"/>
            <a:chOff x="1825800" y="1651625"/>
            <a:chExt cx="568125" cy="591775"/>
          </a:xfrm>
        </p:grpSpPr>
        <p:sp>
          <p:nvSpPr>
            <p:cNvPr id="787" name="Google Shape;787;p30"/>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0"/>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0"/>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0"/>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0"/>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 name="Google Shape;793;p30"/>
          <p:cNvSpPr/>
          <p:nvPr/>
        </p:nvSpPr>
        <p:spPr>
          <a:xfrm>
            <a:off x="5711174" y="6310468"/>
            <a:ext cx="205561" cy="205561"/>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0"/>
          <p:cNvSpPr/>
          <p:nvPr/>
        </p:nvSpPr>
        <p:spPr>
          <a:xfrm>
            <a:off x="6221150" y="6344398"/>
            <a:ext cx="174900" cy="137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0"/>
          <p:cNvSpPr/>
          <p:nvPr/>
        </p:nvSpPr>
        <p:spPr>
          <a:xfrm>
            <a:off x="5280914" y="6027032"/>
            <a:ext cx="139200" cy="139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0"/>
          <p:cNvSpPr/>
          <p:nvPr/>
        </p:nvSpPr>
        <p:spPr>
          <a:xfrm flipH="1">
            <a:off x="5733244" y="6027032"/>
            <a:ext cx="139200" cy="139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 name="Google Shape;797;p30"/>
          <p:cNvGrpSpPr/>
          <p:nvPr/>
        </p:nvGrpSpPr>
        <p:grpSpPr>
          <a:xfrm>
            <a:off x="2450557" y="5448360"/>
            <a:ext cx="1038424" cy="312759"/>
            <a:chOff x="4411970" y="2726085"/>
            <a:chExt cx="643107" cy="193659"/>
          </a:xfrm>
        </p:grpSpPr>
        <p:sp>
          <p:nvSpPr>
            <p:cNvPr id="798" name="Google Shape;798;p3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30"/>
          <p:cNvGrpSpPr/>
          <p:nvPr/>
        </p:nvGrpSpPr>
        <p:grpSpPr>
          <a:xfrm>
            <a:off x="3921372" y="4549409"/>
            <a:ext cx="1000992" cy="311435"/>
            <a:chOff x="4411970" y="4340222"/>
            <a:chExt cx="779467" cy="242683"/>
          </a:xfrm>
        </p:grpSpPr>
        <p:sp>
          <p:nvSpPr>
            <p:cNvPr id="802" name="Google Shape;802;p3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30"/>
          <p:cNvGrpSpPr/>
          <p:nvPr/>
        </p:nvGrpSpPr>
        <p:grpSpPr>
          <a:xfrm>
            <a:off x="2390327" y="5027578"/>
            <a:ext cx="1159612" cy="259794"/>
            <a:chOff x="4411970" y="2468674"/>
            <a:chExt cx="747317" cy="167425"/>
          </a:xfrm>
        </p:grpSpPr>
        <p:sp>
          <p:nvSpPr>
            <p:cNvPr id="806" name="Google Shape;806;p3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30"/>
          <p:cNvGrpSpPr/>
          <p:nvPr/>
        </p:nvGrpSpPr>
        <p:grpSpPr>
          <a:xfrm>
            <a:off x="1190749" y="4931584"/>
            <a:ext cx="844439" cy="332534"/>
            <a:chOff x="4411970" y="3686602"/>
            <a:chExt cx="797845" cy="314215"/>
          </a:xfrm>
        </p:grpSpPr>
        <p:sp>
          <p:nvSpPr>
            <p:cNvPr id="809" name="Google Shape;809;p30"/>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0"/>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0"/>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0"/>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0"/>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30"/>
          <p:cNvSpPr/>
          <p:nvPr/>
        </p:nvSpPr>
        <p:spPr>
          <a:xfrm>
            <a:off x="1190825" y="5499493"/>
            <a:ext cx="939488" cy="22366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 name="Google Shape;815;p30"/>
          <p:cNvGrpSpPr/>
          <p:nvPr/>
        </p:nvGrpSpPr>
        <p:grpSpPr>
          <a:xfrm>
            <a:off x="1190796" y="4584632"/>
            <a:ext cx="2367068" cy="250836"/>
            <a:chOff x="6336019" y="3733725"/>
            <a:chExt cx="2566206" cy="351310"/>
          </a:xfrm>
        </p:grpSpPr>
        <p:sp>
          <p:nvSpPr>
            <p:cNvPr id="816" name="Google Shape;816;p30"/>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0"/>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0"/>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0"/>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30"/>
          <p:cNvGrpSpPr/>
          <p:nvPr/>
        </p:nvGrpSpPr>
        <p:grpSpPr>
          <a:xfrm>
            <a:off x="5281663" y="5234452"/>
            <a:ext cx="1137222" cy="184057"/>
            <a:chOff x="4404545" y="3301592"/>
            <a:chExt cx="782403" cy="129272"/>
          </a:xfrm>
        </p:grpSpPr>
        <p:sp>
          <p:nvSpPr>
            <p:cNvPr id="821" name="Google Shape;821;p3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0"/>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30"/>
          <p:cNvGrpSpPr/>
          <p:nvPr/>
        </p:nvGrpSpPr>
        <p:grpSpPr>
          <a:xfrm>
            <a:off x="5272057" y="4921111"/>
            <a:ext cx="1156087" cy="167149"/>
            <a:chOff x="4411970" y="3131459"/>
            <a:chExt cx="710520" cy="117397"/>
          </a:xfrm>
        </p:grpSpPr>
        <p:sp>
          <p:nvSpPr>
            <p:cNvPr id="824" name="Google Shape;824;p3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826" name="Google Shape;826;p30"/>
          <p:cNvSpPr/>
          <p:nvPr/>
        </p:nvSpPr>
        <p:spPr>
          <a:xfrm>
            <a:off x="5273262" y="5564698"/>
            <a:ext cx="1153800" cy="1839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 name="Google Shape;827;p30"/>
          <p:cNvGrpSpPr/>
          <p:nvPr/>
        </p:nvGrpSpPr>
        <p:grpSpPr>
          <a:xfrm>
            <a:off x="3939068" y="4910786"/>
            <a:ext cx="964879" cy="537566"/>
            <a:chOff x="4411970" y="1801825"/>
            <a:chExt cx="734586" cy="409262"/>
          </a:xfrm>
        </p:grpSpPr>
        <p:sp>
          <p:nvSpPr>
            <p:cNvPr id="828" name="Google Shape;828;p3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30"/>
          <p:cNvGrpSpPr/>
          <p:nvPr/>
        </p:nvGrpSpPr>
        <p:grpSpPr>
          <a:xfrm>
            <a:off x="3907117" y="5498530"/>
            <a:ext cx="1028763" cy="254731"/>
            <a:chOff x="4411970" y="2233974"/>
            <a:chExt cx="763574" cy="189068"/>
          </a:xfrm>
        </p:grpSpPr>
        <p:sp>
          <p:nvSpPr>
            <p:cNvPr id="831" name="Google Shape;831;p30"/>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0"/>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grpSp>
        <p:nvGrpSpPr>
          <p:cNvPr id="837" name="Google Shape;837;p31"/>
          <p:cNvGrpSpPr/>
          <p:nvPr/>
        </p:nvGrpSpPr>
        <p:grpSpPr>
          <a:xfrm>
            <a:off x="4771972" y="6735539"/>
            <a:ext cx="226567" cy="696296"/>
            <a:chOff x="7564426" y="3224343"/>
            <a:chExt cx="119985" cy="368801"/>
          </a:xfrm>
        </p:grpSpPr>
        <p:sp>
          <p:nvSpPr>
            <p:cNvPr id="838" name="Google Shape;838;p3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31"/>
          <p:cNvGrpSpPr/>
          <p:nvPr/>
        </p:nvGrpSpPr>
        <p:grpSpPr>
          <a:xfrm>
            <a:off x="4118826" y="6722718"/>
            <a:ext cx="411893" cy="721926"/>
            <a:chOff x="8370831" y="3202002"/>
            <a:chExt cx="218129" cy="382376"/>
          </a:xfrm>
        </p:grpSpPr>
        <p:sp>
          <p:nvSpPr>
            <p:cNvPr id="841" name="Google Shape;841;p3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31"/>
          <p:cNvGrpSpPr/>
          <p:nvPr/>
        </p:nvGrpSpPr>
        <p:grpSpPr>
          <a:xfrm>
            <a:off x="5691006" y="7616256"/>
            <a:ext cx="672607" cy="580343"/>
            <a:chOff x="6742064" y="3750480"/>
            <a:chExt cx="399315" cy="344560"/>
          </a:xfrm>
        </p:grpSpPr>
        <p:sp>
          <p:nvSpPr>
            <p:cNvPr id="844" name="Google Shape;844;p3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31"/>
          <p:cNvGrpSpPr/>
          <p:nvPr/>
        </p:nvGrpSpPr>
        <p:grpSpPr>
          <a:xfrm>
            <a:off x="4688638" y="8379489"/>
            <a:ext cx="392203" cy="612111"/>
            <a:chOff x="7248525" y="3739696"/>
            <a:chExt cx="230531" cy="359790"/>
          </a:xfrm>
        </p:grpSpPr>
        <p:sp>
          <p:nvSpPr>
            <p:cNvPr id="847" name="Google Shape;847;p3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31"/>
          <p:cNvGrpSpPr/>
          <p:nvPr/>
        </p:nvGrpSpPr>
        <p:grpSpPr>
          <a:xfrm>
            <a:off x="5223330" y="7604060"/>
            <a:ext cx="354081" cy="605819"/>
            <a:chOff x="7601242" y="3729267"/>
            <a:chExt cx="222566" cy="380803"/>
          </a:xfrm>
        </p:grpSpPr>
        <p:sp>
          <p:nvSpPr>
            <p:cNvPr id="850" name="Google Shape;850;p3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 name="Google Shape;852;p31"/>
          <p:cNvSpPr/>
          <p:nvPr/>
        </p:nvSpPr>
        <p:spPr>
          <a:xfrm>
            <a:off x="5149331" y="6761496"/>
            <a:ext cx="501806" cy="644691"/>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 name="Google Shape;853;p31"/>
          <p:cNvGrpSpPr/>
          <p:nvPr/>
        </p:nvGrpSpPr>
        <p:grpSpPr>
          <a:xfrm>
            <a:off x="4114648" y="7606425"/>
            <a:ext cx="420712" cy="599899"/>
            <a:chOff x="8304647" y="3738687"/>
            <a:chExt cx="225076" cy="320956"/>
          </a:xfrm>
        </p:grpSpPr>
        <p:sp>
          <p:nvSpPr>
            <p:cNvPr id="854" name="Google Shape;854;p3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31"/>
          <p:cNvGrpSpPr/>
          <p:nvPr/>
        </p:nvGrpSpPr>
        <p:grpSpPr>
          <a:xfrm>
            <a:off x="4706975" y="7606425"/>
            <a:ext cx="387995" cy="599899"/>
            <a:chOff x="8615101" y="3738687"/>
            <a:chExt cx="207573" cy="320956"/>
          </a:xfrm>
        </p:grpSpPr>
        <p:sp>
          <p:nvSpPr>
            <p:cNvPr id="858" name="Google Shape;858;p3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 name="Google Shape;861;p31"/>
          <p:cNvSpPr/>
          <p:nvPr/>
        </p:nvSpPr>
        <p:spPr>
          <a:xfrm>
            <a:off x="5785230" y="6715125"/>
            <a:ext cx="483404" cy="627520"/>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 name="Google Shape;862;p31"/>
          <p:cNvGrpSpPr/>
          <p:nvPr/>
        </p:nvGrpSpPr>
        <p:grpSpPr>
          <a:xfrm>
            <a:off x="5196847" y="8481863"/>
            <a:ext cx="407704" cy="407704"/>
            <a:chOff x="8565775" y="671075"/>
            <a:chExt cx="441000" cy="441000"/>
          </a:xfrm>
        </p:grpSpPr>
        <p:sp>
          <p:nvSpPr>
            <p:cNvPr id="863" name="Google Shape;863;p3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 name="Google Shape;865;p31"/>
          <p:cNvSpPr/>
          <p:nvPr/>
        </p:nvSpPr>
        <p:spPr>
          <a:xfrm>
            <a:off x="5851104" y="8472972"/>
            <a:ext cx="420859" cy="425279"/>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1"/>
          <p:cNvSpPr/>
          <p:nvPr/>
        </p:nvSpPr>
        <p:spPr>
          <a:xfrm flipH="1">
            <a:off x="4130187" y="8400057"/>
            <a:ext cx="388106" cy="57112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 name="Google Shape;867;p31"/>
          <p:cNvGrpSpPr/>
          <p:nvPr/>
        </p:nvGrpSpPr>
        <p:grpSpPr>
          <a:xfrm>
            <a:off x="2953264" y="2203261"/>
            <a:ext cx="1654590" cy="1087097"/>
            <a:chOff x="235800" y="830650"/>
            <a:chExt cx="6978450" cy="4588844"/>
          </a:xfrm>
        </p:grpSpPr>
        <p:sp>
          <p:nvSpPr>
            <p:cNvPr id="868" name="Google Shape;868;p3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31"/>
          <p:cNvGrpSpPr/>
          <p:nvPr/>
        </p:nvGrpSpPr>
        <p:grpSpPr>
          <a:xfrm>
            <a:off x="904621" y="4104142"/>
            <a:ext cx="2979501" cy="1515585"/>
            <a:chOff x="238125" y="1038125"/>
            <a:chExt cx="7146800" cy="3633625"/>
          </a:xfrm>
        </p:grpSpPr>
        <p:sp>
          <p:nvSpPr>
            <p:cNvPr id="875" name="Google Shape;875;p3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7" name="Google Shape;2447;p31"/>
          <p:cNvGrpSpPr/>
          <p:nvPr/>
        </p:nvGrpSpPr>
        <p:grpSpPr>
          <a:xfrm>
            <a:off x="1165687" y="7859868"/>
            <a:ext cx="1232452" cy="1129936"/>
            <a:chOff x="6015419" y="3716859"/>
            <a:chExt cx="557671" cy="511283"/>
          </a:xfrm>
        </p:grpSpPr>
        <p:sp>
          <p:nvSpPr>
            <p:cNvPr id="2448" name="Google Shape;2448;p3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9" name="Google Shape;2449;p31"/>
            <p:cNvGrpSpPr/>
            <p:nvPr/>
          </p:nvGrpSpPr>
          <p:grpSpPr>
            <a:xfrm>
              <a:off x="6036094" y="3716980"/>
              <a:ext cx="529860" cy="510468"/>
              <a:chOff x="6036094" y="3716980"/>
              <a:chExt cx="529860" cy="510468"/>
            </a:xfrm>
          </p:grpSpPr>
          <p:sp>
            <p:nvSpPr>
              <p:cNvPr id="2450" name="Google Shape;2450;p3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60" name="Google Shape;2460;p31"/>
          <p:cNvGrpSpPr/>
          <p:nvPr/>
        </p:nvGrpSpPr>
        <p:grpSpPr>
          <a:xfrm>
            <a:off x="2555523" y="6438328"/>
            <a:ext cx="1273627" cy="1131236"/>
            <a:chOff x="6644304" y="3073628"/>
            <a:chExt cx="576302" cy="511871"/>
          </a:xfrm>
        </p:grpSpPr>
        <p:sp>
          <p:nvSpPr>
            <p:cNvPr id="2461" name="Google Shape;2461;p3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2" name="Google Shape;2462;p31"/>
            <p:cNvGrpSpPr/>
            <p:nvPr/>
          </p:nvGrpSpPr>
          <p:grpSpPr>
            <a:xfrm>
              <a:off x="6712169" y="3085440"/>
              <a:ext cx="481622" cy="494913"/>
              <a:chOff x="6712169" y="3085440"/>
              <a:chExt cx="481622" cy="494913"/>
            </a:xfrm>
          </p:grpSpPr>
          <p:sp>
            <p:nvSpPr>
              <p:cNvPr id="2463" name="Google Shape;2463;p3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8" name="Google Shape;2468;p3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1" name="Google Shape;2471;p31"/>
          <p:cNvSpPr/>
          <p:nvPr/>
        </p:nvSpPr>
        <p:spPr>
          <a:xfrm>
            <a:off x="3315840" y="6475176"/>
            <a:ext cx="53648" cy="24322"/>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2" name="Google Shape;2472;p31"/>
          <p:cNvGrpSpPr/>
          <p:nvPr/>
        </p:nvGrpSpPr>
        <p:grpSpPr>
          <a:xfrm>
            <a:off x="2572873" y="7859346"/>
            <a:ext cx="1238993" cy="1130089"/>
            <a:chOff x="6652154" y="3716623"/>
            <a:chExt cx="560631" cy="511352"/>
          </a:xfrm>
        </p:grpSpPr>
        <p:sp>
          <p:nvSpPr>
            <p:cNvPr id="2473" name="Google Shape;2473;p3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4" name="Google Shape;2474;p31"/>
            <p:cNvGrpSpPr/>
            <p:nvPr/>
          </p:nvGrpSpPr>
          <p:grpSpPr>
            <a:xfrm>
              <a:off x="6669657" y="3716715"/>
              <a:ext cx="466779" cy="464290"/>
              <a:chOff x="6669657" y="3716715"/>
              <a:chExt cx="466779" cy="464290"/>
            </a:xfrm>
          </p:grpSpPr>
          <p:sp>
            <p:nvSpPr>
              <p:cNvPr id="2475" name="Google Shape;2475;p3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88" name="Google Shape;2488;p31"/>
          <p:cNvGrpSpPr/>
          <p:nvPr/>
        </p:nvGrpSpPr>
        <p:grpSpPr>
          <a:xfrm>
            <a:off x="1131833" y="6444122"/>
            <a:ext cx="1299194" cy="1132345"/>
            <a:chOff x="6000100" y="3076250"/>
            <a:chExt cx="587871" cy="512373"/>
          </a:xfrm>
        </p:grpSpPr>
        <p:sp>
          <p:nvSpPr>
            <p:cNvPr id="2489" name="Google Shape;2489;p3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0" name="Google Shape;2490;p31"/>
            <p:cNvGrpSpPr/>
            <p:nvPr/>
          </p:nvGrpSpPr>
          <p:grpSpPr>
            <a:xfrm>
              <a:off x="6031360" y="3076713"/>
              <a:ext cx="539107" cy="480965"/>
              <a:chOff x="6031360" y="3076713"/>
              <a:chExt cx="539107" cy="480965"/>
            </a:xfrm>
          </p:grpSpPr>
          <p:sp>
            <p:nvSpPr>
              <p:cNvPr id="2491" name="Google Shape;2491;p3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98" name="Google Shape;2498;p31"/>
          <p:cNvGrpSpPr/>
          <p:nvPr/>
        </p:nvGrpSpPr>
        <p:grpSpPr>
          <a:xfrm>
            <a:off x="4152571" y="4169983"/>
            <a:ext cx="2545943" cy="1512157"/>
            <a:chOff x="3597785" y="3065882"/>
            <a:chExt cx="2241344" cy="1330656"/>
          </a:xfrm>
        </p:grpSpPr>
        <p:grpSp>
          <p:nvGrpSpPr>
            <p:cNvPr id="2499" name="Google Shape;2499;p31"/>
            <p:cNvGrpSpPr/>
            <p:nvPr/>
          </p:nvGrpSpPr>
          <p:grpSpPr>
            <a:xfrm>
              <a:off x="5296908" y="3937355"/>
              <a:ext cx="143198" cy="32380"/>
              <a:chOff x="5296908" y="3937355"/>
              <a:chExt cx="143198" cy="32380"/>
            </a:xfrm>
          </p:grpSpPr>
          <p:sp>
            <p:nvSpPr>
              <p:cNvPr id="2500" name="Google Shape;2500;p31"/>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1" name="Google Shape;2501;p31"/>
              <p:cNvGrpSpPr/>
              <p:nvPr/>
            </p:nvGrpSpPr>
            <p:grpSpPr>
              <a:xfrm>
                <a:off x="5402331" y="3937355"/>
                <a:ext cx="37776" cy="32380"/>
                <a:chOff x="5402331" y="3937355"/>
                <a:chExt cx="37776" cy="32380"/>
              </a:xfrm>
            </p:grpSpPr>
            <p:sp>
              <p:nvSpPr>
                <p:cNvPr id="2502" name="Google Shape;2502;p31"/>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1"/>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4" name="Google Shape;2504;p31"/>
              <p:cNvGrpSpPr/>
              <p:nvPr/>
            </p:nvGrpSpPr>
            <p:grpSpPr>
              <a:xfrm>
                <a:off x="5296908" y="3937355"/>
                <a:ext cx="37783" cy="32380"/>
                <a:chOff x="5296908" y="3937355"/>
                <a:chExt cx="37783" cy="32380"/>
              </a:xfrm>
            </p:grpSpPr>
            <p:sp>
              <p:nvSpPr>
                <p:cNvPr id="2505" name="Google Shape;2505;p31"/>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1"/>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07" name="Google Shape;2507;p31"/>
            <p:cNvGrpSpPr/>
            <p:nvPr/>
          </p:nvGrpSpPr>
          <p:grpSpPr>
            <a:xfrm>
              <a:off x="4724163" y="3119631"/>
              <a:ext cx="120838" cy="84218"/>
              <a:chOff x="4724163" y="3119631"/>
              <a:chExt cx="120838" cy="84218"/>
            </a:xfrm>
          </p:grpSpPr>
          <p:grpSp>
            <p:nvGrpSpPr>
              <p:cNvPr id="2508" name="Google Shape;2508;p31"/>
              <p:cNvGrpSpPr/>
              <p:nvPr/>
            </p:nvGrpSpPr>
            <p:grpSpPr>
              <a:xfrm>
                <a:off x="4746712" y="3132773"/>
                <a:ext cx="86869" cy="56424"/>
                <a:chOff x="4746712" y="3132773"/>
                <a:chExt cx="86869" cy="56424"/>
              </a:xfrm>
            </p:grpSpPr>
            <p:sp>
              <p:nvSpPr>
                <p:cNvPr id="2509" name="Google Shape;2509;p31"/>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1"/>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1" name="Google Shape;2511;p31"/>
              <p:cNvGrpSpPr/>
              <p:nvPr/>
            </p:nvGrpSpPr>
            <p:grpSpPr>
              <a:xfrm>
                <a:off x="4773634" y="3143336"/>
                <a:ext cx="37776" cy="32451"/>
                <a:chOff x="4773634" y="3143336"/>
                <a:chExt cx="37776" cy="32451"/>
              </a:xfrm>
            </p:grpSpPr>
            <p:sp>
              <p:nvSpPr>
                <p:cNvPr id="2512" name="Google Shape;2512;p31"/>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1"/>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4" name="Google Shape;2514;p31"/>
              <p:cNvGrpSpPr/>
              <p:nvPr/>
            </p:nvGrpSpPr>
            <p:grpSpPr>
              <a:xfrm>
                <a:off x="4724163" y="3131248"/>
                <a:ext cx="37776" cy="32459"/>
                <a:chOff x="4724163" y="3131248"/>
                <a:chExt cx="37776" cy="32459"/>
              </a:xfrm>
            </p:grpSpPr>
            <p:sp>
              <p:nvSpPr>
                <p:cNvPr id="2515" name="Google Shape;2515;p31"/>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1"/>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7" name="Google Shape;2517;p31"/>
              <p:cNvGrpSpPr/>
              <p:nvPr/>
            </p:nvGrpSpPr>
            <p:grpSpPr>
              <a:xfrm>
                <a:off x="4755081" y="3176054"/>
                <a:ext cx="32357" cy="27795"/>
                <a:chOff x="4755081" y="3176054"/>
                <a:chExt cx="32357" cy="27795"/>
              </a:xfrm>
            </p:grpSpPr>
            <p:sp>
              <p:nvSpPr>
                <p:cNvPr id="2518" name="Google Shape;2518;p31"/>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1"/>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0" name="Google Shape;2520;p31"/>
              <p:cNvGrpSpPr/>
              <p:nvPr/>
            </p:nvGrpSpPr>
            <p:grpSpPr>
              <a:xfrm>
                <a:off x="4812550" y="3119631"/>
                <a:ext cx="32451" cy="27803"/>
                <a:chOff x="4812550" y="3119631"/>
                <a:chExt cx="32451" cy="27803"/>
              </a:xfrm>
            </p:grpSpPr>
            <p:sp>
              <p:nvSpPr>
                <p:cNvPr id="2521" name="Google Shape;2521;p31"/>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1"/>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23" name="Google Shape;2523;p31"/>
            <p:cNvGrpSpPr/>
            <p:nvPr/>
          </p:nvGrpSpPr>
          <p:grpSpPr>
            <a:xfrm>
              <a:off x="5382826" y="4027197"/>
              <a:ext cx="268967" cy="250422"/>
              <a:chOff x="5382826" y="4027197"/>
              <a:chExt cx="268967" cy="250422"/>
            </a:xfrm>
          </p:grpSpPr>
          <p:grpSp>
            <p:nvGrpSpPr>
              <p:cNvPr id="2524" name="Google Shape;2524;p31"/>
              <p:cNvGrpSpPr/>
              <p:nvPr/>
            </p:nvGrpSpPr>
            <p:grpSpPr>
              <a:xfrm>
                <a:off x="5405280" y="4042510"/>
                <a:ext cx="237570" cy="218647"/>
                <a:chOff x="5405280" y="4042510"/>
                <a:chExt cx="237570" cy="218647"/>
              </a:xfrm>
            </p:grpSpPr>
            <p:sp>
              <p:nvSpPr>
                <p:cNvPr id="2525" name="Google Shape;2525;p31"/>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1"/>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1"/>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1"/>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1"/>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1"/>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1" name="Google Shape;2531;p31"/>
              <p:cNvGrpSpPr/>
              <p:nvPr/>
            </p:nvGrpSpPr>
            <p:grpSpPr>
              <a:xfrm>
                <a:off x="5382826" y="4125549"/>
                <a:ext cx="37776" cy="32380"/>
                <a:chOff x="5382826" y="4125549"/>
                <a:chExt cx="37776" cy="32380"/>
              </a:xfrm>
            </p:grpSpPr>
            <p:sp>
              <p:nvSpPr>
                <p:cNvPr id="2532" name="Google Shape;2532;p31"/>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1"/>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4" name="Google Shape;2534;p31"/>
              <p:cNvGrpSpPr/>
              <p:nvPr/>
            </p:nvGrpSpPr>
            <p:grpSpPr>
              <a:xfrm>
                <a:off x="5475680" y="4195587"/>
                <a:ext cx="37783" cy="32364"/>
                <a:chOff x="5475680" y="4195587"/>
                <a:chExt cx="37783" cy="32364"/>
              </a:xfrm>
            </p:grpSpPr>
            <p:sp>
              <p:nvSpPr>
                <p:cNvPr id="2535" name="Google Shape;2535;p31"/>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1"/>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7" name="Google Shape;2537;p31"/>
              <p:cNvGrpSpPr/>
              <p:nvPr/>
            </p:nvGrpSpPr>
            <p:grpSpPr>
              <a:xfrm>
                <a:off x="5532575" y="4027197"/>
                <a:ext cx="33308" cy="32262"/>
                <a:chOff x="5532575" y="4027197"/>
                <a:chExt cx="33308" cy="32262"/>
              </a:xfrm>
            </p:grpSpPr>
            <p:sp>
              <p:nvSpPr>
                <p:cNvPr id="2538" name="Google Shape;2538;p31"/>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1"/>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0" name="Google Shape;2540;p31"/>
              <p:cNvGrpSpPr/>
              <p:nvPr/>
            </p:nvGrpSpPr>
            <p:grpSpPr>
              <a:xfrm>
                <a:off x="5590706" y="4245348"/>
                <a:ext cx="33497" cy="32270"/>
                <a:chOff x="5590706" y="4245348"/>
                <a:chExt cx="33497" cy="32270"/>
              </a:xfrm>
            </p:grpSpPr>
            <p:sp>
              <p:nvSpPr>
                <p:cNvPr id="2541" name="Google Shape;2541;p31"/>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1"/>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3" name="Google Shape;2543;p31"/>
              <p:cNvGrpSpPr/>
              <p:nvPr/>
            </p:nvGrpSpPr>
            <p:grpSpPr>
              <a:xfrm>
                <a:off x="5618681" y="4109677"/>
                <a:ext cx="33112" cy="32357"/>
                <a:chOff x="5618681" y="4109677"/>
                <a:chExt cx="33112" cy="32357"/>
              </a:xfrm>
            </p:grpSpPr>
            <p:sp>
              <p:nvSpPr>
                <p:cNvPr id="2544" name="Google Shape;2544;p31"/>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1"/>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6" name="Google Shape;2546;p31"/>
              <p:cNvGrpSpPr/>
              <p:nvPr/>
            </p:nvGrpSpPr>
            <p:grpSpPr>
              <a:xfrm>
                <a:off x="5479298" y="4128262"/>
                <a:ext cx="31405" cy="26906"/>
                <a:chOff x="5479298" y="4128262"/>
                <a:chExt cx="31405" cy="26906"/>
              </a:xfrm>
            </p:grpSpPr>
            <p:sp>
              <p:nvSpPr>
                <p:cNvPr id="2547" name="Google Shape;2547;p31"/>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1"/>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9" name="Google Shape;2549;p31"/>
              <p:cNvGrpSpPr/>
              <p:nvPr/>
            </p:nvGrpSpPr>
            <p:grpSpPr>
              <a:xfrm>
                <a:off x="5582903" y="4180116"/>
                <a:ext cx="31499" cy="26898"/>
                <a:chOff x="5582903" y="4180116"/>
                <a:chExt cx="31499" cy="26898"/>
              </a:xfrm>
            </p:grpSpPr>
            <p:sp>
              <p:nvSpPr>
                <p:cNvPr id="2550" name="Google Shape;2550;p31"/>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1"/>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52" name="Google Shape;2552;p31"/>
            <p:cNvGrpSpPr/>
            <p:nvPr/>
          </p:nvGrpSpPr>
          <p:grpSpPr>
            <a:xfrm>
              <a:off x="3977681" y="3230323"/>
              <a:ext cx="94584" cy="84085"/>
              <a:chOff x="3977681" y="3230323"/>
              <a:chExt cx="94584" cy="84085"/>
            </a:xfrm>
          </p:grpSpPr>
          <p:grpSp>
            <p:nvGrpSpPr>
              <p:cNvPr id="2553" name="Google Shape;2553;p31"/>
              <p:cNvGrpSpPr/>
              <p:nvPr/>
            </p:nvGrpSpPr>
            <p:grpSpPr>
              <a:xfrm>
                <a:off x="4000135" y="3243041"/>
                <a:ext cx="59570" cy="57186"/>
                <a:chOff x="4000135" y="3243041"/>
                <a:chExt cx="59570" cy="57186"/>
              </a:xfrm>
            </p:grpSpPr>
            <p:sp>
              <p:nvSpPr>
                <p:cNvPr id="2554" name="Google Shape;2554;p31"/>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1"/>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1"/>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7" name="Google Shape;2557;p31"/>
              <p:cNvGrpSpPr/>
              <p:nvPr/>
            </p:nvGrpSpPr>
            <p:grpSpPr>
              <a:xfrm>
                <a:off x="3977681" y="3245872"/>
                <a:ext cx="37783" cy="32380"/>
                <a:chOff x="3977681" y="3245872"/>
                <a:chExt cx="37783" cy="32380"/>
              </a:xfrm>
            </p:grpSpPr>
            <p:sp>
              <p:nvSpPr>
                <p:cNvPr id="2558" name="Google Shape;2558;p31"/>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1"/>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0" name="Google Shape;2560;p31"/>
              <p:cNvGrpSpPr/>
              <p:nvPr/>
            </p:nvGrpSpPr>
            <p:grpSpPr>
              <a:xfrm>
                <a:off x="4040860" y="3262672"/>
                <a:ext cx="31405" cy="27001"/>
                <a:chOff x="4040860" y="3262672"/>
                <a:chExt cx="31405" cy="27001"/>
              </a:xfrm>
            </p:grpSpPr>
            <p:sp>
              <p:nvSpPr>
                <p:cNvPr id="2561" name="Google Shape;2561;p31"/>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1"/>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3" name="Google Shape;2563;p31"/>
              <p:cNvGrpSpPr/>
              <p:nvPr/>
            </p:nvGrpSpPr>
            <p:grpSpPr>
              <a:xfrm>
                <a:off x="4021072" y="3230323"/>
                <a:ext cx="31397" cy="26906"/>
                <a:chOff x="4021072" y="3230323"/>
                <a:chExt cx="31397" cy="26906"/>
              </a:xfrm>
            </p:grpSpPr>
            <p:sp>
              <p:nvSpPr>
                <p:cNvPr id="2564" name="Google Shape;2564;p31"/>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1"/>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6" name="Google Shape;2566;p31"/>
              <p:cNvGrpSpPr/>
              <p:nvPr/>
            </p:nvGrpSpPr>
            <p:grpSpPr>
              <a:xfrm>
                <a:off x="4001472" y="3287462"/>
                <a:ext cx="31499" cy="26945"/>
                <a:chOff x="4001472" y="3287462"/>
                <a:chExt cx="31499" cy="26945"/>
              </a:xfrm>
            </p:grpSpPr>
            <p:sp>
              <p:nvSpPr>
                <p:cNvPr id="2567" name="Google Shape;2567;p31"/>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1"/>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69" name="Google Shape;2569;p31"/>
            <p:cNvGrpSpPr/>
            <p:nvPr/>
          </p:nvGrpSpPr>
          <p:grpSpPr>
            <a:xfrm>
              <a:off x="4084715" y="3258865"/>
              <a:ext cx="184961" cy="137268"/>
              <a:chOff x="4084715" y="3258865"/>
              <a:chExt cx="184961" cy="137268"/>
            </a:xfrm>
          </p:grpSpPr>
          <p:grpSp>
            <p:nvGrpSpPr>
              <p:cNvPr id="2570" name="Google Shape;2570;p31"/>
              <p:cNvGrpSpPr/>
              <p:nvPr/>
            </p:nvGrpSpPr>
            <p:grpSpPr>
              <a:xfrm>
                <a:off x="4107453" y="3271583"/>
                <a:ext cx="153470" cy="110275"/>
                <a:chOff x="4107453" y="3271583"/>
                <a:chExt cx="153470" cy="110275"/>
              </a:xfrm>
            </p:grpSpPr>
            <p:sp>
              <p:nvSpPr>
                <p:cNvPr id="2571" name="Google Shape;2571;p31"/>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1"/>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1"/>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1"/>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5" name="Google Shape;2575;p31"/>
              <p:cNvGrpSpPr/>
              <p:nvPr/>
            </p:nvGrpSpPr>
            <p:grpSpPr>
              <a:xfrm>
                <a:off x="4136947" y="3258865"/>
                <a:ext cx="31499" cy="27001"/>
                <a:chOff x="4136947" y="3258865"/>
                <a:chExt cx="31499" cy="27001"/>
              </a:xfrm>
            </p:grpSpPr>
            <p:sp>
              <p:nvSpPr>
                <p:cNvPr id="2576" name="Google Shape;2576;p31"/>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1"/>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8" name="Google Shape;2578;p31"/>
              <p:cNvGrpSpPr/>
              <p:nvPr/>
            </p:nvGrpSpPr>
            <p:grpSpPr>
              <a:xfrm>
                <a:off x="4084715" y="3266478"/>
                <a:ext cx="31468" cy="26898"/>
                <a:chOff x="4084715" y="3266478"/>
                <a:chExt cx="31468" cy="26898"/>
              </a:xfrm>
            </p:grpSpPr>
            <p:sp>
              <p:nvSpPr>
                <p:cNvPr id="2579" name="Google Shape;2579;p31"/>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1"/>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1" name="Google Shape;2581;p31"/>
              <p:cNvGrpSpPr/>
              <p:nvPr/>
            </p:nvGrpSpPr>
            <p:grpSpPr>
              <a:xfrm>
                <a:off x="4159213" y="3279849"/>
                <a:ext cx="31405" cy="26945"/>
                <a:chOff x="4159213" y="3279849"/>
                <a:chExt cx="31405" cy="26945"/>
              </a:xfrm>
            </p:grpSpPr>
            <p:sp>
              <p:nvSpPr>
                <p:cNvPr id="2582" name="Google Shape;2582;p31"/>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1"/>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4" name="Google Shape;2584;p31"/>
              <p:cNvGrpSpPr/>
              <p:nvPr/>
            </p:nvGrpSpPr>
            <p:grpSpPr>
              <a:xfrm>
                <a:off x="4201550" y="3266502"/>
                <a:ext cx="31405" cy="26883"/>
                <a:chOff x="4201550" y="3266502"/>
                <a:chExt cx="31405" cy="26883"/>
              </a:xfrm>
            </p:grpSpPr>
            <p:sp>
              <p:nvSpPr>
                <p:cNvPr id="2585" name="Google Shape;2585;p31"/>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1"/>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7" name="Google Shape;2587;p31"/>
              <p:cNvGrpSpPr/>
              <p:nvPr/>
            </p:nvGrpSpPr>
            <p:grpSpPr>
              <a:xfrm>
                <a:off x="4201550" y="3338278"/>
                <a:ext cx="31405" cy="26930"/>
                <a:chOff x="4201550" y="3338278"/>
                <a:chExt cx="31405" cy="26930"/>
              </a:xfrm>
            </p:grpSpPr>
            <p:sp>
              <p:nvSpPr>
                <p:cNvPr id="2588" name="Google Shape;2588;p31"/>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1"/>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0" name="Google Shape;2590;p31"/>
              <p:cNvGrpSpPr/>
              <p:nvPr/>
            </p:nvGrpSpPr>
            <p:grpSpPr>
              <a:xfrm>
                <a:off x="4238272" y="3369132"/>
                <a:ext cx="31405" cy="27001"/>
                <a:chOff x="4238272" y="3369132"/>
                <a:chExt cx="31405" cy="27001"/>
              </a:xfrm>
            </p:grpSpPr>
            <p:sp>
              <p:nvSpPr>
                <p:cNvPr id="2591" name="Google Shape;2591;p31"/>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1"/>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93" name="Google Shape;2593;p31"/>
            <p:cNvGrpSpPr/>
            <p:nvPr/>
          </p:nvGrpSpPr>
          <p:grpSpPr>
            <a:xfrm>
              <a:off x="4068639" y="3200169"/>
              <a:ext cx="77643" cy="37272"/>
              <a:chOff x="4068639" y="3200169"/>
              <a:chExt cx="77643" cy="37272"/>
            </a:xfrm>
          </p:grpSpPr>
          <p:sp>
            <p:nvSpPr>
              <p:cNvPr id="2594" name="Google Shape;2594;p31"/>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5" name="Google Shape;2595;p31"/>
              <p:cNvGrpSpPr/>
              <p:nvPr/>
            </p:nvGrpSpPr>
            <p:grpSpPr>
              <a:xfrm>
                <a:off x="4114878" y="3200169"/>
                <a:ext cx="31405" cy="26993"/>
                <a:chOff x="4114878" y="3200169"/>
                <a:chExt cx="31405" cy="26993"/>
              </a:xfrm>
            </p:grpSpPr>
            <p:sp>
              <p:nvSpPr>
                <p:cNvPr id="2596" name="Google Shape;2596;p31"/>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1"/>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8" name="Google Shape;2598;p31"/>
              <p:cNvGrpSpPr/>
              <p:nvPr/>
            </p:nvGrpSpPr>
            <p:grpSpPr>
              <a:xfrm>
                <a:off x="4068639" y="3210535"/>
                <a:ext cx="31499" cy="26906"/>
                <a:chOff x="4068639" y="3210535"/>
                <a:chExt cx="31499" cy="26906"/>
              </a:xfrm>
            </p:grpSpPr>
            <p:sp>
              <p:nvSpPr>
                <p:cNvPr id="2599" name="Google Shape;2599;p31"/>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1"/>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01" name="Google Shape;2601;p31"/>
            <p:cNvGrpSpPr/>
            <p:nvPr/>
          </p:nvGrpSpPr>
          <p:grpSpPr>
            <a:xfrm>
              <a:off x="3869702" y="3066935"/>
              <a:ext cx="382664" cy="190294"/>
              <a:chOff x="3869702" y="3066935"/>
              <a:chExt cx="382664" cy="190294"/>
            </a:xfrm>
          </p:grpSpPr>
          <p:grpSp>
            <p:nvGrpSpPr>
              <p:cNvPr id="2602" name="Google Shape;2602;p31"/>
              <p:cNvGrpSpPr/>
              <p:nvPr/>
            </p:nvGrpSpPr>
            <p:grpSpPr>
              <a:xfrm>
                <a:off x="3888633" y="3082351"/>
                <a:ext cx="351172" cy="160698"/>
                <a:chOff x="3888633" y="3082351"/>
                <a:chExt cx="351172" cy="160698"/>
              </a:xfrm>
            </p:grpSpPr>
            <p:sp>
              <p:nvSpPr>
                <p:cNvPr id="2603" name="Google Shape;2603;p31"/>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1"/>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1"/>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1"/>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1"/>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1"/>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9" name="Google Shape;2609;p31"/>
              <p:cNvGrpSpPr/>
              <p:nvPr/>
            </p:nvGrpSpPr>
            <p:grpSpPr>
              <a:xfrm>
                <a:off x="4143703" y="3066935"/>
                <a:ext cx="37783" cy="32357"/>
                <a:chOff x="4143703" y="3066935"/>
                <a:chExt cx="37783" cy="32357"/>
              </a:xfrm>
            </p:grpSpPr>
            <p:sp>
              <p:nvSpPr>
                <p:cNvPr id="2610" name="Google Shape;2610;p31"/>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1"/>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2" name="Google Shape;2612;p31"/>
              <p:cNvGrpSpPr/>
              <p:nvPr/>
            </p:nvGrpSpPr>
            <p:grpSpPr>
              <a:xfrm>
                <a:off x="4044565" y="3103563"/>
                <a:ext cx="37783" cy="32451"/>
                <a:chOff x="4044565" y="3103563"/>
                <a:chExt cx="37783" cy="32451"/>
              </a:xfrm>
            </p:grpSpPr>
            <p:sp>
              <p:nvSpPr>
                <p:cNvPr id="2613" name="Google Shape;2613;p31"/>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31"/>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5" name="Google Shape;2615;p31"/>
              <p:cNvGrpSpPr/>
              <p:nvPr/>
            </p:nvGrpSpPr>
            <p:grpSpPr>
              <a:xfrm>
                <a:off x="4017454" y="3188237"/>
                <a:ext cx="37776" cy="32357"/>
                <a:chOff x="4017454" y="3188237"/>
                <a:chExt cx="37776" cy="32357"/>
              </a:xfrm>
            </p:grpSpPr>
            <p:sp>
              <p:nvSpPr>
                <p:cNvPr id="2616" name="Google Shape;2616;p31"/>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1"/>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8" name="Google Shape;2618;p31"/>
              <p:cNvGrpSpPr/>
              <p:nvPr/>
            </p:nvGrpSpPr>
            <p:grpSpPr>
              <a:xfrm>
                <a:off x="3921548" y="3157509"/>
                <a:ext cx="37783" cy="32357"/>
                <a:chOff x="3921548" y="3157509"/>
                <a:chExt cx="37783" cy="32357"/>
              </a:xfrm>
            </p:grpSpPr>
            <p:sp>
              <p:nvSpPr>
                <p:cNvPr id="2619" name="Google Shape;2619;p31"/>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1"/>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1" name="Google Shape;2621;p31"/>
              <p:cNvGrpSpPr/>
              <p:nvPr/>
            </p:nvGrpSpPr>
            <p:grpSpPr>
              <a:xfrm>
                <a:off x="3939056" y="3211620"/>
                <a:ext cx="37783" cy="32380"/>
                <a:chOff x="3939056" y="3211620"/>
                <a:chExt cx="37783" cy="32380"/>
              </a:xfrm>
            </p:grpSpPr>
            <p:sp>
              <p:nvSpPr>
                <p:cNvPr id="2622" name="Google Shape;2622;p31"/>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1"/>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4" name="Google Shape;2624;p31"/>
              <p:cNvGrpSpPr/>
              <p:nvPr/>
            </p:nvGrpSpPr>
            <p:grpSpPr>
              <a:xfrm>
                <a:off x="4176240" y="3136965"/>
                <a:ext cx="31405" cy="26930"/>
                <a:chOff x="4176240" y="3136965"/>
                <a:chExt cx="31405" cy="26930"/>
              </a:xfrm>
            </p:grpSpPr>
            <p:sp>
              <p:nvSpPr>
                <p:cNvPr id="2625" name="Google Shape;2625;p31"/>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31"/>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7" name="Google Shape;2627;p31"/>
              <p:cNvGrpSpPr/>
              <p:nvPr/>
            </p:nvGrpSpPr>
            <p:grpSpPr>
              <a:xfrm>
                <a:off x="4133148" y="3152593"/>
                <a:ext cx="31499" cy="27001"/>
                <a:chOff x="4133148" y="3152593"/>
                <a:chExt cx="31499" cy="27001"/>
              </a:xfrm>
            </p:grpSpPr>
            <p:sp>
              <p:nvSpPr>
                <p:cNvPr id="2628" name="Google Shape;2628;p31"/>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31"/>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0" name="Google Shape;2630;p31"/>
              <p:cNvGrpSpPr/>
              <p:nvPr/>
            </p:nvGrpSpPr>
            <p:grpSpPr>
              <a:xfrm>
                <a:off x="4220866" y="3073534"/>
                <a:ext cx="31499" cy="26898"/>
                <a:chOff x="4220866" y="3073534"/>
                <a:chExt cx="31499" cy="26898"/>
              </a:xfrm>
            </p:grpSpPr>
            <p:sp>
              <p:nvSpPr>
                <p:cNvPr id="2631" name="Google Shape;2631;p31"/>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1"/>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3" name="Google Shape;2633;p31"/>
              <p:cNvGrpSpPr/>
              <p:nvPr/>
            </p:nvGrpSpPr>
            <p:grpSpPr>
              <a:xfrm>
                <a:off x="3869702" y="3230323"/>
                <a:ext cx="31499" cy="26906"/>
                <a:chOff x="3869702" y="3230323"/>
                <a:chExt cx="31499" cy="26906"/>
              </a:xfrm>
            </p:grpSpPr>
            <p:sp>
              <p:nvSpPr>
                <p:cNvPr id="2634" name="Google Shape;2634;p31"/>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31"/>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36" name="Google Shape;2636;p31"/>
            <p:cNvGrpSpPr/>
            <p:nvPr/>
          </p:nvGrpSpPr>
          <p:grpSpPr>
            <a:xfrm>
              <a:off x="4271383" y="3065882"/>
              <a:ext cx="304556" cy="341663"/>
              <a:chOff x="4271383" y="3065882"/>
              <a:chExt cx="304556" cy="341663"/>
            </a:xfrm>
          </p:grpSpPr>
          <p:grpSp>
            <p:nvGrpSpPr>
              <p:cNvPr id="2637" name="Google Shape;2637;p31"/>
              <p:cNvGrpSpPr/>
              <p:nvPr/>
            </p:nvGrpSpPr>
            <p:grpSpPr>
              <a:xfrm>
                <a:off x="4293838" y="3078639"/>
                <a:ext cx="269353" cy="311973"/>
                <a:chOff x="4293838" y="3078639"/>
                <a:chExt cx="269353" cy="311973"/>
              </a:xfrm>
            </p:grpSpPr>
            <p:sp>
              <p:nvSpPr>
                <p:cNvPr id="2638" name="Google Shape;2638;p31"/>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1"/>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1"/>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31"/>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31"/>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31"/>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1"/>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1"/>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31"/>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31"/>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31"/>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31"/>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1"/>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1"/>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31"/>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1"/>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31"/>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5" name="Google Shape;2655;p31"/>
              <p:cNvGrpSpPr/>
              <p:nvPr/>
            </p:nvGrpSpPr>
            <p:grpSpPr>
              <a:xfrm>
                <a:off x="4538164" y="3342061"/>
                <a:ext cx="37776" cy="32380"/>
                <a:chOff x="4538164" y="3342061"/>
                <a:chExt cx="37776" cy="32380"/>
              </a:xfrm>
            </p:grpSpPr>
            <p:sp>
              <p:nvSpPr>
                <p:cNvPr id="2656" name="Google Shape;2656;p31"/>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1"/>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8" name="Google Shape;2658;p31"/>
              <p:cNvGrpSpPr/>
              <p:nvPr/>
            </p:nvGrpSpPr>
            <p:grpSpPr>
              <a:xfrm>
                <a:off x="4271383" y="3194742"/>
                <a:ext cx="37783" cy="32420"/>
                <a:chOff x="4271383" y="3194742"/>
                <a:chExt cx="37783" cy="32420"/>
              </a:xfrm>
            </p:grpSpPr>
            <p:sp>
              <p:nvSpPr>
                <p:cNvPr id="2659" name="Google Shape;2659;p31"/>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1"/>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1" name="Google Shape;2661;p31"/>
              <p:cNvGrpSpPr/>
              <p:nvPr/>
            </p:nvGrpSpPr>
            <p:grpSpPr>
              <a:xfrm>
                <a:off x="4284416" y="3084058"/>
                <a:ext cx="37783" cy="32357"/>
                <a:chOff x="4284416" y="3084058"/>
                <a:chExt cx="37783" cy="32357"/>
              </a:xfrm>
            </p:grpSpPr>
            <p:sp>
              <p:nvSpPr>
                <p:cNvPr id="2662" name="Google Shape;2662;p31"/>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1"/>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4" name="Google Shape;2664;p31"/>
              <p:cNvGrpSpPr/>
              <p:nvPr/>
            </p:nvGrpSpPr>
            <p:grpSpPr>
              <a:xfrm>
                <a:off x="4478697" y="3297561"/>
                <a:ext cx="37776" cy="32451"/>
                <a:chOff x="4478697" y="3297561"/>
                <a:chExt cx="37776" cy="32451"/>
              </a:xfrm>
            </p:grpSpPr>
            <p:sp>
              <p:nvSpPr>
                <p:cNvPr id="2665" name="Google Shape;2665;p31"/>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1"/>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7" name="Google Shape;2667;p31"/>
              <p:cNvGrpSpPr/>
              <p:nvPr/>
            </p:nvGrpSpPr>
            <p:grpSpPr>
              <a:xfrm>
                <a:off x="4411813" y="3331711"/>
                <a:ext cx="37776" cy="32451"/>
                <a:chOff x="4411813" y="3331711"/>
                <a:chExt cx="37776" cy="32451"/>
              </a:xfrm>
            </p:grpSpPr>
            <p:sp>
              <p:nvSpPr>
                <p:cNvPr id="2668" name="Google Shape;2668;p31"/>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1"/>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0" name="Google Shape;2670;p31"/>
              <p:cNvGrpSpPr/>
              <p:nvPr/>
            </p:nvGrpSpPr>
            <p:grpSpPr>
              <a:xfrm>
                <a:off x="4337984" y="3375188"/>
                <a:ext cx="37776" cy="32357"/>
                <a:chOff x="4337984" y="3375188"/>
                <a:chExt cx="37776" cy="32357"/>
              </a:xfrm>
            </p:grpSpPr>
            <p:sp>
              <p:nvSpPr>
                <p:cNvPr id="2671" name="Google Shape;2671;p31"/>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1"/>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3" name="Google Shape;2673;p31"/>
              <p:cNvGrpSpPr/>
              <p:nvPr/>
            </p:nvGrpSpPr>
            <p:grpSpPr>
              <a:xfrm>
                <a:off x="4494867" y="3090530"/>
                <a:ext cx="37878" cy="32451"/>
                <a:chOff x="4494867" y="3090530"/>
                <a:chExt cx="37878" cy="32451"/>
              </a:xfrm>
            </p:grpSpPr>
            <p:sp>
              <p:nvSpPr>
                <p:cNvPr id="2674" name="Google Shape;2674;p31"/>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1"/>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6" name="Google Shape;2676;p31"/>
              <p:cNvGrpSpPr/>
              <p:nvPr/>
            </p:nvGrpSpPr>
            <p:grpSpPr>
              <a:xfrm>
                <a:off x="4525124" y="3207774"/>
                <a:ext cx="37783" cy="32420"/>
                <a:chOff x="4525124" y="3207774"/>
                <a:chExt cx="37783" cy="32420"/>
              </a:xfrm>
            </p:grpSpPr>
            <p:sp>
              <p:nvSpPr>
                <p:cNvPr id="2677" name="Google Shape;2677;p31"/>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1"/>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9" name="Google Shape;2679;p31"/>
              <p:cNvGrpSpPr/>
              <p:nvPr/>
            </p:nvGrpSpPr>
            <p:grpSpPr>
              <a:xfrm>
                <a:off x="4440544" y="3176479"/>
                <a:ext cx="31499" cy="26898"/>
                <a:chOff x="4440544" y="3176479"/>
                <a:chExt cx="31499" cy="26898"/>
              </a:xfrm>
            </p:grpSpPr>
            <p:sp>
              <p:nvSpPr>
                <p:cNvPr id="2680" name="Google Shape;2680;p31"/>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1"/>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2" name="Google Shape;2682;p31"/>
              <p:cNvGrpSpPr/>
              <p:nvPr/>
            </p:nvGrpSpPr>
            <p:grpSpPr>
              <a:xfrm>
                <a:off x="4350545" y="3156400"/>
                <a:ext cx="31405" cy="27001"/>
                <a:chOff x="4350545" y="3156400"/>
                <a:chExt cx="31405" cy="27001"/>
              </a:xfrm>
            </p:grpSpPr>
            <p:sp>
              <p:nvSpPr>
                <p:cNvPr id="2683" name="Google Shape;2683;p31"/>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1"/>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5" name="Google Shape;2685;p31"/>
              <p:cNvGrpSpPr/>
              <p:nvPr/>
            </p:nvGrpSpPr>
            <p:grpSpPr>
              <a:xfrm>
                <a:off x="4376703" y="3255058"/>
                <a:ext cx="31405" cy="27001"/>
                <a:chOff x="4376703" y="3255058"/>
                <a:chExt cx="31405" cy="27001"/>
              </a:xfrm>
            </p:grpSpPr>
            <p:sp>
              <p:nvSpPr>
                <p:cNvPr id="2686" name="Google Shape;2686;p31"/>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1"/>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8" name="Google Shape;2688;p31"/>
              <p:cNvGrpSpPr/>
              <p:nvPr/>
            </p:nvGrpSpPr>
            <p:grpSpPr>
              <a:xfrm>
                <a:off x="4331322" y="3283656"/>
                <a:ext cx="31405" cy="26945"/>
                <a:chOff x="4331322" y="3283656"/>
                <a:chExt cx="31405" cy="26945"/>
              </a:xfrm>
            </p:grpSpPr>
            <p:sp>
              <p:nvSpPr>
                <p:cNvPr id="2689" name="Google Shape;2689;p31"/>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1"/>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1" name="Google Shape;2691;p31"/>
              <p:cNvGrpSpPr/>
              <p:nvPr/>
            </p:nvGrpSpPr>
            <p:grpSpPr>
              <a:xfrm>
                <a:off x="4380510" y="3065882"/>
                <a:ext cx="31405" cy="26938"/>
                <a:chOff x="4380510" y="3065882"/>
                <a:chExt cx="31405" cy="26938"/>
              </a:xfrm>
            </p:grpSpPr>
            <p:sp>
              <p:nvSpPr>
                <p:cNvPr id="2692" name="Google Shape;2692;p31"/>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31"/>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94" name="Google Shape;2694;p31"/>
            <p:cNvGrpSpPr/>
            <p:nvPr/>
          </p:nvGrpSpPr>
          <p:grpSpPr>
            <a:xfrm>
              <a:off x="4558998" y="3188237"/>
              <a:ext cx="1280131" cy="1052746"/>
              <a:chOff x="4558998" y="3188237"/>
              <a:chExt cx="1280131" cy="1052746"/>
            </a:xfrm>
          </p:grpSpPr>
          <p:sp>
            <p:nvSpPr>
              <p:cNvPr id="2695" name="Google Shape;2695;p31"/>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6" name="Google Shape;2696;p31"/>
              <p:cNvGrpSpPr/>
              <p:nvPr/>
            </p:nvGrpSpPr>
            <p:grpSpPr>
              <a:xfrm>
                <a:off x="4579164" y="3203653"/>
                <a:ext cx="1244833" cy="1020397"/>
                <a:chOff x="4579164" y="3203653"/>
                <a:chExt cx="1244833" cy="1020397"/>
              </a:xfrm>
            </p:grpSpPr>
            <p:sp>
              <p:nvSpPr>
                <p:cNvPr id="2697" name="Google Shape;2697;p31"/>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1"/>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9" name="Google Shape;2699;p31"/>
                <p:cNvGrpSpPr/>
                <p:nvPr/>
              </p:nvGrpSpPr>
              <p:grpSpPr>
                <a:xfrm>
                  <a:off x="4579164" y="3203653"/>
                  <a:ext cx="1244833" cy="1020397"/>
                  <a:chOff x="4579164" y="3203653"/>
                  <a:chExt cx="1244833" cy="1020397"/>
                </a:xfrm>
              </p:grpSpPr>
              <p:sp>
                <p:nvSpPr>
                  <p:cNvPr id="2700" name="Google Shape;2700;p31"/>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1"/>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2" name="Google Shape;2702;p31"/>
                  <p:cNvGrpSpPr/>
                  <p:nvPr/>
                </p:nvGrpSpPr>
                <p:grpSpPr>
                  <a:xfrm>
                    <a:off x="4579164" y="3203653"/>
                    <a:ext cx="1244833" cy="1020397"/>
                    <a:chOff x="4579164" y="3203653"/>
                    <a:chExt cx="1244833" cy="1020397"/>
                  </a:xfrm>
                </p:grpSpPr>
                <p:sp>
                  <p:nvSpPr>
                    <p:cNvPr id="2703" name="Google Shape;2703;p31"/>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1"/>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1"/>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1"/>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1"/>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1"/>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1"/>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1"/>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1" name="Google Shape;2711;p31"/>
                    <p:cNvGrpSpPr/>
                    <p:nvPr/>
                  </p:nvGrpSpPr>
                  <p:grpSpPr>
                    <a:xfrm>
                      <a:off x="4579164" y="3203653"/>
                      <a:ext cx="1244833" cy="1020397"/>
                      <a:chOff x="4579164" y="3203653"/>
                      <a:chExt cx="1244833" cy="1020397"/>
                    </a:xfrm>
                  </p:grpSpPr>
                  <p:sp>
                    <p:nvSpPr>
                      <p:cNvPr id="2712" name="Google Shape;2712;p31"/>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1"/>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1"/>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31"/>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31"/>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31"/>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31"/>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1"/>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31"/>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31"/>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31"/>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31"/>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1"/>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1"/>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6" name="Google Shape;2726;p31"/>
                      <p:cNvGrpSpPr/>
                      <p:nvPr/>
                    </p:nvGrpSpPr>
                    <p:grpSpPr>
                      <a:xfrm>
                        <a:off x="4579164" y="3203653"/>
                        <a:ext cx="1244833" cy="1020397"/>
                        <a:chOff x="4579164" y="3203653"/>
                        <a:chExt cx="1244833" cy="1020397"/>
                      </a:xfrm>
                    </p:grpSpPr>
                    <p:sp>
                      <p:nvSpPr>
                        <p:cNvPr id="2727" name="Google Shape;2727;p31"/>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1"/>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1"/>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1"/>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1"/>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1"/>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31"/>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1"/>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31"/>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1"/>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31"/>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31"/>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1"/>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1"/>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1"/>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31"/>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1"/>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31"/>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1"/>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1"/>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1"/>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1"/>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31"/>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31"/>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1" name="Google Shape;2751;p31"/>
                        <p:cNvGrpSpPr/>
                        <p:nvPr/>
                      </p:nvGrpSpPr>
                      <p:grpSpPr>
                        <a:xfrm>
                          <a:off x="4579164" y="3203653"/>
                          <a:ext cx="1244833" cy="1020397"/>
                          <a:chOff x="4579164" y="3203653"/>
                          <a:chExt cx="1244833" cy="1020397"/>
                        </a:xfrm>
                      </p:grpSpPr>
                      <p:sp>
                        <p:nvSpPr>
                          <p:cNvPr id="2752" name="Google Shape;2752;p31"/>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3" name="Google Shape;2753;p31"/>
                          <p:cNvGrpSpPr/>
                          <p:nvPr/>
                        </p:nvGrpSpPr>
                        <p:grpSpPr>
                          <a:xfrm>
                            <a:off x="4579164" y="3203653"/>
                            <a:ext cx="1244833" cy="1020397"/>
                            <a:chOff x="4579164" y="3203653"/>
                            <a:chExt cx="1244833" cy="1020397"/>
                          </a:xfrm>
                        </p:grpSpPr>
                        <p:sp>
                          <p:nvSpPr>
                            <p:cNvPr id="2754" name="Google Shape;2754;p31"/>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31"/>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31"/>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31"/>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31"/>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31"/>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31"/>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1" name="Google Shape;2761;p31"/>
                            <p:cNvGrpSpPr/>
                            <p:nvPr/>
                          </p:nvGrpSpPr>
                          <p:grpSpPr>
                            <a:xfrm>
                              <a:off x="4579164" y="3203653"/>
                              <a:ext cx="1244833" cy="1020397"/>
                              <a:chOff x="4579164" y="3203653"/>
                              <a:chExt cx="1244833" cy="1020397"/>
                            </a:xfrm>
                          </p:grpSpPr>
                          <p:sp>
                            <p:nvSpPr>
                              <p:cNvPr id="2762" name="Google Shape;2762;p31"/>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31"/>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31"/>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31"/>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31"/>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31"/>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31"/>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31"/>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31"/>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31"/>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31"/>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31"/>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31"/>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5" name="Google Shape;2775;p31"/>
                              <p:cNvGrpSpPr/>
                              <p:nvPr/>
                            </p:nvGrpSpPr>
                            <p:grpSpPr>
                              <a:xfrm>
                                <a:off x="4579164" y="3203653"/>
                                <a:ext cx="1244833" cy="1020397"/>
                                <a:chOff x="4579164" y="3203653"/>
                                <a:chExt cx="1244833" cy="1020397"/>
                              </a:xfrm>
                            </p:grpSpPr>
                            <p:sp>
                              <p:nvSpPr>
                                <p:cNvPr id="2776" name="Google Shape;2776;p31"/>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31"/>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1"/>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1"/>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1"/>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31"/>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31"/>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3" name="Google Shape;2783;p31"/>
                                <p:cNvGrpSpPr/>
                                <p:nvPr/>
                              </p:nvGrpSpPr>
                              <p:grpSpPr>
                                <a:xfrm>
                                  <a:off x="4579164" y="3203653"/>
                                  <a:ext cx="1244833" cy="1020397"/>
                                  <a:chOff x="4579164" y="3203653"/>
                                  <a:chExt cx="1244833" cy="1020397"/>
                                </a:xfrm>
                              </p:grpSpPr>
                              <p:sp>
                                <p:nvSpPr>
                                  <p:cNvPr id="2784" name="Google Shape;2784;p31"/>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31"/>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31"/>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31"/>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31"/>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9" name="Google Shape;2789;p31"/>
                                  <p:cNvGrpSpPr/>
                                  <p:nvPr/>
                                </p:nvGrpSpPr>
                                <p:grpSpPr>
                                  <a:xfrm>
                                    <a:off x="4579164" y="3203653"/>
                                    <a:ext cx="1244833" cy="1020397"/>
                                    <a:chOff x="4579164" y="3203653"/>
                                    <a:chExt cx="1244833" cy="1020397"/>
                                  </a:xfrm>
                                </p:grpSpPr>
                                <p:sp>
                                  <p:nvSpPr>
                                    <p:cNvPr id="2790" name="Google Shape;2790;p31"/>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1"/>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1"/>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1"/>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2794" name="Google Shape;2794;p31"/>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1"/>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1"/>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97" name="Google Shape;2797;p31"/>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2798" name="Google Shape;2798;p31"/>
              <p:cNvGrpSpPr/>
              <p:nvPr/>
            </p:nvGrpSpPr>
            <p:grpSpPr>
              <a:xfrm>
                <a:off x="4595437" y="3598775"/>
                <a:ext cx="37776" cy="32451"/>
                <a:chOff x="4595437" y="3598775"/>
                <a:chExt cx="37776" cy="32451"/>
              </a:xfrm>
            </p:grpSpPr>
            <p:sp>
              <p:nvSpPr>
                <p:cNvPr id="2799" name="Google Shape;2799;p31"/>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1"/>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1" name="Google Shape;2801;p31"/>
              <p:cNvGrpSpPr/>
              <p:nvPr/>
            </p:nvGrpSpPr>
            <p:grpSpPr>
              <a:xfrm>
                <a:off x="4641864" y="3524443"/>
                <a:ext cx="37776" cy="32380"/>
                <a:chOff x="4641864" y="3524443"/>
                <a:chExt cx="37776" cy="32380"/>
              </a:xfrm>
            </p:grpSpPr>
            <p:sp>
              <p:nvSpPr>
                <p:cNvPr id="2802" name="Google Shape;2802;p31"/>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1"/>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4" name="Google Shape;2804;p31"/>
              <p:cNvGrpSpPr/>
              <p:nvPr/>
            </p:nvGrpSpPr>
            <p:grpSpPr>
              <a:xfrm>
                <a:off x="4648431" y="3893901"/>
                <a:ext cx="37776" cy="32357"/>
                <a:chOff x="4648431" y="3893901"/>
                <a:chExt cx="37776" cy="32357"/>
              </a:xfrm>
            </p:grpSpPr>
            <p:sp>
              <p:nvSpPr>
                <p:cNvPr id="2805" name="Google Shape;2805;p31"/>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31"/>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7" name="Google Shape;2807;p31"/>
              <p:cNvGrpSpPr/>
              <p:nvPr/>
            </p:nvGrpSpPr>
            <p:grpSpPr>
              <a:xfrm>
                <a:off x="4567752" y="3722908"/>
                <a:ext cx="37870" cy="32380"/>
                <a:chOff x="4567752" y="3722908"/>
                <a:chExt cx="37870" cy="32380"/>
              </a:xfrm>
            </p:grpSpPr>
            <p:sp>
              <p:nvSpPr>
                <p:cNvPr id="2808" name="Google Shape;2808;p31"/>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1"/>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0" name="Google Shape;2810;p31"/>
              <p:cNvGrpSpPr/>
              <p:nvPr/>
            </p:nvGrpSpPr>
            <p:grpSpPr>
              <a:xfrm>
                <a:off x="4617506" y="3652052"/>
                <a:ext cx="37783" cy="32357"/>
                <a:chOff x="4617506" y="3652052"/>
                <a:chExt cx="37783" cy="32357"/>
              </a:xfrm>
            </p:grpSpPr>
            <p:sp>
              <p:nvSpPr>
                <p:cNvPr id="2811" name="Google Shape;2811;p31"/>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1"/>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3" name="Google Shape;2813;p31"/>
              <p:cNvGrpSpPr/>
              <p:nvPr/>
            </p:nvGrpSpPr>
            <p:grpSpPr>
              <a:xfrm>
                <a:off x="4739005" y="3554149"/>
                <a:ext cx="37870" cy="32357"/>
                <a:chOff x="4739005" y="3554149"/>
                <a:chExt cx="37870" cy="32357"/>
              </a:xfrm>
            </p:grpSpPr>
            <p:sp>
              <p:nvSpPr>
                <p:cNvPr id="2814" name="Google Shape;2814;p31"/>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1"/>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6" name="Google Shape;2816;p31"/>
              <p:cNvGrpSpPr/>
              <p:nvPr/>
            </p:nvGrpSpPr>
            <p:grpSpPr>
              <a:xfrm>
                <a:off x="4806557" y="3630258"/>
                <a:ext cx="37776" cy="32364"/>
                <a:chOff x="4806557" y="3630258"/>
                <a:chExt cx="37776" cy="32364"/>
              </a:xfrm>
            </p:grpSpPr>
            <p:sp>
              <p:nvSpPr>
                <p:cNvPr id="2817" name="Google Shape;2817;p31"/>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1"/>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9" name="Google Shape;2819;p31"/>
              <p:cNvGrpSpPr/>
              <p:nvPr/>
            </p:nvGrpSpPr>
            <p:grpSpPr>
              <a:xfrm>
                <a:off x="4737007" y="4004357"/>
                <a:ext cx="37870" cy="32357"/>
                <a:chOff x="4737007" y="4004357"/>
                <a:chExt cx="37870" cy="32357"/>
              </a:xfrm>
            </p:grpSpPr>
            <p:sp>
              <p:nvSpPr>
                <p:cNvPr id="2820" name="Google Shape;2820;p31"/>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1"/>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2" name="Google Shape;2822;p31"/>
              <p:cNvGrpSpPr/>
              <p:nvPr/>
            </p:nvGrpSpPr>
            <p:grpSpPr>
              <a:xfrm>
                <a:off x="4773634" y="4208627"/>
                <a:ext cx="37776" cy="32357"/>
                <a:chOff x="4773634" y="4208627"/>
                <a:chExt cx="37776" cy="32357"/>
              </a:xfrm>
            </p:grpSpPr>
            <p:sp>
              <p:nvSpPr>
                <p:cNvPr id="2823" name="Google Shape;2823;p31"/>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1"/>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5" name="Google Shape;2825;p31"/>
              <p:cNvGrpSpPr/>
              <p:nvPr/>
            </p:nvGrpSpPr>
            <p:grpSpPr>
              <a:xfrm>
                <a:off x="4888282" y="4074764"/>
                <a:ext cx="37776" cy="32451"/>
                <a:chOff x="4888282" y="4074764"/>
                <a:chExt cx="37776" cy="32451"/>
              </a:xfrm>
            </p:grpSpPr>
            <p:sp>
              <p:nvSpPr>
                <p:cNvPr id="2826" name="Google Shape;2826;p31"/>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1"/>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8" name="Google Shape;2828;p31"/>
              <p:cNvGrpSpPr/>
              <p:nvPr/>
            </p:nvGrpSpPr>
            <p:grpSpPr>
              <a:xfrm>
                <a:off x="4901315" y="3804271"/>
                <a:ext cx="37776" cy="32364"/>
                <a:chOff x="4901315" y="3804271"/>
                <a:chExt cx="37776" cy="32364"/>
              </a:xfrm>
            </p:grpSpPr>
            <p:sp>
              <p:nvSpPr>
                <p:cNvPr id="2829" name="Google Shape;2829;p31"/>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1"/>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1" name="Google Shape;2831;p31"/>
              <p:cNvGrpSpPr/>
              <p:nvPr/>
            </p:nvGrpSpPr>
            <p:grpSpPr>
              <a:xfrm>
                <a:off x="4866394" y="3715035"/>
                <a:ext cx="37846" cy="32357"/>
                <a:chOff x="4866394" y="3715035"/>
                <a:chExt cx="37846" cy="32357"/>
              </a:xfrm>
            </p:grpSpPr>
            <p:sp>
              <p:nvSpPr>
                <p:cNvPr id="2832" name="Google Shape;2832;p31"/>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1"/>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4" name="Google Shape;2834;p31"/>
              <p:cNvGrpSpPr/>
              <p:nvPr/>
            </p:nvGrpSpPr>
            <p:grpSpPr>
              <a:xfrm>
                <a:off x="4979233" y="3839798"/>
                <a:ext cx="37878" cy="32420"/>
                <a:chOff x="4979233" y="3839798"/>
                <a:chExt cx="37878" cy="32420"/>
              </a:xfrm>
            </p:grpSpPr>
            <p:sp>
              <p:nvSpPr>
                <p:cNvPr id="2835" name="Google Shape;2835;p31"/>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1"/>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7" name="Google Shape;2837;p31"/>
              <p:cNvGrpSpPr/>
              <p:nvPr/>
            </p:nvGrpSpPr>
            <p:grpSpPr>
              <a:xfrm>
                <a:off x="4790662" y="3679147"/>
                <a:ext cx="37783" cy="32380"/>
                <a:chOff x="4790662" y="3679147"/>
                <a:chExt cx="37783" cy="32380"/>
              </a:xfrm>
            </p:grpSpPr>
            <p:sp>
              <p:nvSpPr>
                <p:cNvPr id="2838" name="Google Shape;2838;p31"/>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1"/>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0" name="Google Shape;2840;p31"/>
              <p:cNvGrpSpPr/>
              <p:nvPr/>
            </p:nvGrpSpPr>
            <p:grpSpPr>
              <a:xfrm>
                <a:off x="4857263" y="3557861"/>
                <a:ext cx="37776" cy="32357"/>
                <a:chOff x="4857263" y="3557861"/>
                <a:chExt cx="37776" cy="32357"/>
              </a:xfrm>
            </p:grpSpPr>
            <p:sp>
              <p:nvSpPr>
                <p:cNvPr id="2841" name="Google Shape;2841;p31"/>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1"/>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3" name="Google Shape;2843;p31"/>
              <p:cNvGrpSpPr/>
              <p:nvPr/>
            </p:nvGrpSpPr>
            <p:grpSpPr>
              <a:xfrm>
                <a:off x="4883902" y="3648033"/>
                <a:ext cx="37783" cy="32380"/>
                <a:chOff x="4883902" y="3648033"/>
                <a:chExt cx="37783" cy="32380"/>
              </a:xfrm>
            </p:grpSpPr>
            <p:sp>
              <p:nvSpPr>
                <p:cNvPr id="2844" name="Google Shape;2844;p31"/>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1"/>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6" name="Google Shape;2846;p31"/>
              <p:cNvGrpSpPr/>
              <p:nvPr/>
            </p:nvGrpSpPr>
            <p:grpSpPr>
              <a:xfrm>
                <a:off x="4907780" y="3347220"/>
                <a:ext cx="37878" cy="32357"/>
                <a:chOff x="4907780" y="3347220"/>
                <a:chExt cx="37878" cy="32357"/>
              </a:xfrm>
            </p:grpSpPr>
            <p:sp>
              <p:nvSpPr>
                <p:cNvPr id="2847" name="Google Shape;2847;p31"/>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1"/>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9" name="Google Shape;2849;p31"/>
              <p:cNvGrpSpPr/>
              <p:nvPr/>
            </p:nvGrpSpPr>
            <p:grpSpPr>
              <a:xfrm>
                <a:off x="5065048" y="3738150"/>
                <a:ext cx="37783" cy="32364"/>
                <a:chOff x="5065048" y="3738150"/>
                <a:chExt cx="37783" cy="32364"/>
              </a:xfrm>
            </p:grpSpPr>
            <p:sp>
              <p:nvSpPr>
                <p:cNvPr id="2850" name="Google Shape;2850;p31"/>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1"/>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2" name="Google Shape;2852;p31"/>
              <p:cNvGrpSpPr/>
              <p:nvPr/>
            </p:nvGrpSpPr>
            <p:grpSpPr>
              <a:xfrm>
                <a:off x="5071616" y="3284615"/>
                <a:ext cx="37783" cy="32357"/>
                <a:chOff x="5071616" y="3284615"/>
                <a:chExt cx="37783" cy="32357"/>
              </a:xfrm>
            </p:grpSpPr>
            <p:sp>
              <p:nvSpPr>
                <p:cNvPr id="2853" name="Google Shape;2853;p31"/>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1"/>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5" name="Google Shape;2855;p31"/>
              <p:cNvGrpSpPr/>
              <p:nvPr/>
            </p:nvGrpSpPr>
            <p:grpSpPr>
              <a:xfrm>
                <a:off x="5389291" y="3759921"/>
                <a:ext cx="37783" cy="32380"/>
                <a:chOff x="5389291" y="3759921"/>
                <a:chExt cx="37783" cy="32380"/>
              </a:xfrm>
            </p:grpSpPr>
            <p:sp>
              <p:nvSpPr>
                <p:cNvPr id="2856" name="Google Shape;2856;p31"/>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1"/>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8" name="Google Shape;2858;p31"/>
              <p:cNvGrpSpPr/>
              <p:nvPr/>
            </p:nvGrpSpPr>
            <p:grpSpPr>
              <a:xfrm>
                <a:off x="5431534" y="3632932"/>
                <a:ext cx="37878" cy="32451"/>
                <a:chOff x="5431534" y="3632932"/>
                <a:chExt cx="37878" cy="32451"/>
              </a:xfrm>
            </p:grpSpPr>
            <p:sp>
              <p:nvSpPr>
                <p:cNvPr id="2859" name="Google Shape;2859;p31"/>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1"/>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1" name="Google Shape;2861;p31"/>
              <p:cNvGrpSpPr/>
              <p:nvPr/>
            </p:nvGrpSpPr>
            <p:grpSpPr>
              <a:xfrm>
                <a:off x="5540755" y="3544829"/>
                <a:ext cx="37783" cy="32357"/>
                <a:chOff x="5540755" y="3544829"/>
                <a:chExt cx="37783" cy="32357"/>
              </a:xfrm>
            </p:grpSpPr>
            <p:sp>
              <p:nvSpPr>
                <p:cNvPr id="2862" name="Google Shape;2862;p31"/>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1"/>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4" name="Google Shape;2864;p31"/>
              <p:cNvGrpSpPr/>
              <p:nvPr/>
            </p:nvGrpSpPr>
            <p:grpSpPr>
              <a:xfrm>
                <a:off x="5579293" y="3412107"/>
                <a:ext cx="37776" cy="32357"/>
                <a:chOff x="5579293" y="3412107"/>
                <a:chExt cx="37776" cy="32357"/>
              </a:xfrm>
            </p:grpSpPr>
            <p:sp>
              <p:nvSpPr>
                <p:cNvPr id="2865" name="Google Shape;2865;p31"/>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1"/>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7" name="Google Shape;2867;p31"/>
              <p:cNvGrpSpPr/>
              <p:nvPr/>
            </p:nvGrpSpPr>
            <p:grpSpPr>
              <a:xfrm>
                <a:off x="5801346" y="3284615"/>
                <a:ext cx="37783" cy="32357"/>
                <a:chOff x="5801346" y="3284615"/>
                <a:chExt cx="37783" cy="32357"/>
              </a:xfrm>
            </p:grpSpPr>
            <p:sp>
              <p:nvSpPr>
                <p:cNvPr id="2868" name="Google Shape;2868;p31"/>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1"/>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0" name="Google Shape;2870;p31"/>
              <p:cNvGrpSpPr/>
              <p:nvPr/>
            </p:nvGrpSpPr>
            <p:grpSpPr>
              <a:xfrm>
                <a:off x="5763578" y="3399067"/>
                <a:ext cx="37776" cy="32364"/>
                <a:chOff x="5763578" y="3399067"/>
                <a:chExt cx="37776" cy="32364"/>
              </a:xfrm>
            </p:grpSpPr>
            <p:sp>
              <p:nvSpPr>
                <p:cNvPr id="2871" name="Google Shape;2871;p31"/>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1"/>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3" name="Google Shape;2873;p31"/>
              <p:cNvGrpSpPr/>
              <p:nvPr/>
            </p:nvGrpSpPr>
            <p:grpSpPr>
              <a:xfrm>
                <a:off x="5395858" y="3230952"/>
                <a:ext cx="37776" cy="32364"/>
                <a:chOff x="5395858" y="3230952"/>
                <a:chExt cx="37776" cy="32364"/>
              </a:xfrm>
            </p:grpSpPr>
            <p:sp>
              <p:nvSpPr>
                <p:cNvPr id="2874" name="Google Shape;2874;p31"/>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1"/>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6" name="Google Shape;2876;p31"/>
              <p:cNvGrpSpPr/>
              <p:nvPr/>
            </p:nvGrpSpPr>
            <p:grpSpPr>
              <a:xfrm>
                <a:off x="5264088" y="3188237"/>
                <a:ext cx="37776" cy="32357"/>
                <a:chOff x="5264088" y="3188237"/>
                <a:chExt cx="37776" cy="32357"/>
              </a:xfrm>
            </p:grpSpPr>
            <p:sp>
              <p:nvSpPr>
                <p:cNvPr id="2877" name="Google Shape;2877;p31"/>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31"/>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9" name="Google Shape;2879;p31"/>
              <p:cNvGrpSpPr/>
              <p:nvPr/>
            </p:nvGrpSpPr>
            <p:grpSpPr>
              <a:xfrm>
                <a:off x="5585758" y="3237425"/>
                <a:ext cx="37878" cy="32357"/>
                <a:chOff x="5585758" y="3237425"/>
                <a:chExt cx="37878" cy="32357"/>
              </a:xfrm>
            </p:grpSpPr>
            <p:sp>
              <p:nvSpPr>
                <p:cNvPr id="2880" name="Google Shape;2880;p31"/>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1"/>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2" name="Google Shape;2882;p31"/>
              <p:cNvGrpSpPr/>
              <p:nvPr/>
            </p:nvGrpSpPr>
            <p:grpSpPr>
              <a:xfrm>
                <a:off x="4874196" y="3291088"/>
                <a:ext cx="37878" cy="32451"/>
                <a:chOff x="4874196" y="3291088"/>
                <a:chExt cx="37878" cy="32451"/>
              </a:xfrm>
            </p:grpSpPr>
            <p:sp>
              <p:nvSpPr>
                <p:cNvPr id="2883" name="Google Shape;2883;p31"/>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1"/>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5" name="Google Shape;2885;p31"/>
              <p:cNvGrpSpPr/>
              <p:nvPr/>
            </p:nvGrpSpPr>
            <p:grpSpPr>
              <a:xfrm>
                <a:off x="5197770" y="3785466"/>
                <a:ext cx="37783" cy="32427"/>
                <a:chOff x="5197770" y="3785466"/>
                <a:chExt cx="37783" cy="32427"/>
              </a:xfrm>
            </p:grpSpPr>
            <p:sp>
              <p:nvSpPr>
                <p:cNvPr id="2886" name="Google Shape;2886;p31"/>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31"/>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8" name="Google Shape;2888;p31"/>
              <p:cNvGrpSpPr/>
              <p:nvPr/>
            </p:nvGrpSpPr>
            <p:grpSpPr>
              <a:xfrm>
                <a:off x="5177699" y="3492117"/>
                <a:ext cx="37776" cy="32357"/>
                <a:chOff x="5177699" y="3492117"/>
                <a:chExt cx="37776" cy="32357"/>
              </a:xfrm>
            </p:grpSpPr>
            <p:sp>
              <p:nvSpPr>
                <p:cNvPr id="2889" name="Google Shape;2889;p31"/>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1"/>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1" name="Google Shape;2891;p31"/>
              <p:cNvGrpSpPr/>
              <p:nvPr/>
            </p:nvGrpSpPr>
            <p:grpSpPr>
              <a:xfrm>
                <a:off x="5349431" y="3622346"/>
                <a:ext cx="37870" cy="32380"/>
                <a:chOff x="5349431" y="3622346"/>
                <a:chExt cx="37870" cy="32380"/>
              </a:xfrm>
            </p:grpSpPr>
            <p:sp>
              <p:nvSpPr>
                <p:cNvPr id="2892" name="Google Shape;2892;p31"/>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1"/>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4" name="Google Shape;2894;p31"/>
              <p:cNvGrpSpPr/>
              <p:nvPr/>
            </p:nvGrpSpPr>
            <p:grpSpPr>
              <a:xfrm>
                <a:off x="5068855" y="3563980"/>
                <a:ext cx="53954" cy="46223"/>
                <a:chOff x="5068855" y="3563980"/>
                <a:chExt cx="53954" cy="46223"/>
              </a:xfrm>
            </p:grpSpPr>
            <p:sp>
              <p:nvSpPr>
                <p:cNvPr id="2895" name="Google Shape;2895;p31"/>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1"/>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7" name="Google Shape;2897;p31"/>
              <p:cNvGrpSpPr/>
              <p:nvPr/>
            </p:nvGrpSpPr>
            <p:grpSpPr>
              <a:xfrm>
                <a:off x="5037654" y="3392507"/>
                <a:ext cx="37870" cy="32451"/>
                <a:chOff x="5037654" y="3392507"/>
                <a:chExt cx="37870" cy="32451"/>
              </a:xfrm>
            </p:grpSpPr>
            <p:sp>
              <p:nvSpPr>
                <p:cNvPr id="2898" name="Google Shape;2898;p31"/>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1"/>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0" name="Google Shape;2900;p31"/>
              <p:cNvGrpSpPr/>
              <p:nvPr/>
            </p:nvGrpSpPr>
            <p:grpSpPr>
              <a:xfrm>
                <a:off x="5456560" y="3368629"/>
                <a:ext cx="37870" cy="32451"/>
                <a:chOff x="5456560" y="3368629"/>
                <a:chExt cx="37870" cy="32451"/>
              </a:xfrm>
            </p:grpSpPr>
            <p:sp>
              <p:nvSpPr>
                <p:cNvPr id="2901" name="Google Shape;2901;p31"/>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1"/>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3" name="Google Shape;2903;p31"/>
              <p:cNvGrpSpPr/>
              <p:nvPr/>
            </p:nvGrpSpPr>
            <p:grpSpPr>
              <a:xfrm>
                <a:off x="4755749" y="3501516"/>
                <a:ext cx="46246" cy="39608"/>
                <a:chOff x="4755749" y="3501516"/>
                <a:chExt cx="46246" cy="39608"/>
              </a:xfrm>
            </p:grpSpPr>
            <p:sp>
              <p:nvSpPr>
                <p:cNvPr id="2904" name="Google Shape;2904;p31"/>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1"/>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6" name="Google Shape;2906;p31"/>
              <p:cNvGrpSpPr/>
              <p:nvPr/>
            </p:nvGrpSpPr>
            <p:grpSpPr>
              <a:xfrm>
                <a:off x="4681346" y="3485582"/>
                <a:ext cx="37783" cy="32427"/>
                <a:chOff x="4681346" y="3485582"/>
                <a:chExt cx="37783" cy="32427"/>
              </a:xfrm>
            </p:grpSpPr>
            <p:sp>
              <p:nvSpPr>
                <p:cNvPr id="2907" name="Google Shape;2907;p31"/>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1"/>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9" name="Google Shape;2909;p31"/>
              <p:cNvGrpSpPr/>
              <p:nvPr/>
            </p:nvGrpSpPr>
            <p:grpSpPr>
              <a:xfrm>
                <a:off x="4767067" y="3291088"/>
                <a:ext cx="37878" cy="32451"/>
                <a:chOff x="4767067" y="3291088"/>
                <a:chExt cx="37878" cy="32451"/>
              </a:xfrm>
            </p:grpSpPr>
            <p:sp>
              <p:nvSpPr>
                <p:cNvPr id="2910" name="Google Shape;2910;p31"/>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1"/>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2" name="Google Shape;2912;p31"/>
              <p:cNvGrpSpPr/>
              <p:nvPr/>
            </p:nvGrpSpPr>
            <p:grpSpPr>
              <a:xfrm>
                <a:off x="4687819" y="3405539"/>
                <a:ext cx="37776" cy="32451"/>
                <a:chOff x="4687819" y="3405539"/>
                <a:chExt cx="37776" cy="32451"/>
              </a:xfrm>
            </p:grpSpPr>
            <p:sp>
              <p:nvSpPr>
                <p:cNvPr id="2913" name="Google Shape;2913;p31"/>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31"/>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5" name="Google Shape;2915;p31"/>
              <p:cNvGrpSpPr/>
              <p:nvPr/>
            </p:nvGrpSpPr>
            <p:grpSpPr>
              <a:xfrm>
                <a:off x="4923101" y="3444809"/>
                <a:ext cx="52813" cy="45318"/>
                <a:chOff x="4923101" y="3444809"/>
                <a:chExt cx="52813" cy="45318"/>
              </a:xfrm>
            </p:grpSpPr>
            <p:sp>
              <p:nvSpPr>
                <p:cNvPr id="2916" name="Google Shape;2916;p31"/>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1"/>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8" name="Google Shape;2918;p31"/>
              <p:cNvGrpSpPr/>
              <p:nvPr/>
            </p:nvGrpSpPr>
            <p:grpSpPr>
              <a:xfrm>
                <a:off x="4846040" y="3654750"/>
                <a:ext cx="31405" cy="26993"/>
                <a:chOff x="4846040" y="3654750"/>
                <a:chExt cx="31405" cy="26993"/>
              </a:xfrm>
            </p:grpSpPr>
            <p:sp>
              <p:nvSpPr>
                <p:cNvPr id="2919" name="Google Shape;2919;p31"/>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1"/>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1" name="Google Shape;2921;p31"/>
              <p:cNvGrpSpPr/>
              <p:nvPr/>
            </p:nvGrpSpPr>
            <p:grpSpPr>
              <a:xfrm>
                <a:off x="4925673" y="3691700"/>
                <a:ext cx="40253" cy="34472"/>
                <a:chOff x="4925673" y="3691700"/>
                <a:chExt cx="40253" cy="34472"/>
              </a:xfrm>
            </p:grpSpPr>
            <p:sp>
              <p:nvSpPr>
                <p:cNvPr id="2922" name="Google Shape;2922;p31"/>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1"/>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4" name="Google Shape;2924;p31"/>
              <p:cNvGrpSpPr/>
              <p:nvPr/>
            </p:nvGrpSpPr>
            <p:grpSpPr>
              <a:xfrm>
                <a:off x="4894653" y="3740848"/>
                <a:ext cx="31405" cy="26906"/>
                <a:chOff x="4894653" y="3740848"/>
                <a:chExt cx="31405" cy="26906"/>
              </a:xfrm>
            </p:grpSpPr>
            <p:sp>
              <p:nvSpPr>
                <p:cNvPr id="2925" name="Google Shape;2925;p31"/>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31"/>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7" name="Google Shape;2927;p31"/>
              <p:cNvGrpSpPr/>
              <p:nvPr/>
            </p:nvGrpSpPr>
            <p:grpSpPr>
              <a:xfrm>
                <a:off x="4962300" y="3696348"/>
                <a:ext cx="38255" cy="32773"/>
                <a:chOff x="4962300" y="3696348"/>
                <a:chExt cx="38255" cy="32773"/>
              </a:xfrm>
            </p:grpSpPr>
            <p:sp>
              <p:nvSpPr>
                <p:cNvPr id="2928" name="Google Shape;2928;p31"/>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31"/>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0" name="Google Shape;2930;p31"/>
              <p:cNvGrpSpPr/>
              <p:nvPr/>
            </p:nvGrpSpPr>
            <p:grpSpPr>
              <a:xfrm>
                <a:off x="4980185" y="3743349"/>
                <a:ext cx="31499" cy="26969"/>
                <a:chOff x="4980185" y="3743349"/>
                <a:chExt cx="31499" cy="26969"/>
              </a:xfrm>
            </p:grpSpPr>
            <p:sp>
              <p:nvSpPr>
                <p:cNvPr id="2931" name="Google Shape;2931;p31"/>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1"/>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3" name="Google Shape;2933;p31"/>
              <p:cNvGrpSpPr/>
              <p:nvPr/>
            </p:nvGrpSpPr>
            <p:grpSpPr>
              <a:xfrm>
                <a:off x="5013768" y="3734312"/>
                <a:ext cx="31499" cy="26969"/>
                <a:chOff x="5013768" y="3734312"/>
                <a:chExt cx="31499" cy="26969"/>
              </a:xfrm>
            </p:grpSpPr>
            <p:sp>
              <p:nvSpPr>
                <p:cNvPr id="2934" name="Google Shape;2934;p31"/>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1"/>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6" name="Google Shape;2936;p31"/>
              <p:cNvGrpSpPr/>
              <p:nvPr/>
            </p:nvGrpSpPr>
            <p:grpSpPr>
              <a:xfrm>
                <a:off x="5036703" y="3764545"/>
                <a:ext cx="31499" cy="26898"/>
                <a:chOff x="5036703" y="3764545"/>
                <a:chExt cx="31499" cy="26898"/>
              </a:xfrm>
            </p:grpSpPr>
            <p:sp>
              <p:nvSpPr>
                <p:cNvPr id="2937" name="Google Shape;2937;p31"/>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1"/>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9" name="Google Shape;2939;p31"/>
              <p:cNvGrpSpPr/>
              <p:nvPr/>
            </p:nvGrpSpPr>
            <p:grpSpPr>
              <a:xfrm>
                <a:off x="4953546" y="3768352"/>
                <a:ext cx="31405" cy="26898"/>
                <a:chOff x="4953546" y="3768352"/>
                <a:chExt cx="31405" cy="26898"/>
              </a:xfrm>
            </p:grpSpPr>
            <p:sp>
              <p:nvSpPr>
                <p:cNvPr id="2940" name="Google Shape;2940;p31"/>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1"/>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2" name="Google Shape;2942;p31"/>
              <p:cNvGrpSpPr/>
              <p:nvPr/>
            </p:nvGrpSpPr>
            <p:grpSpPr>
              <a:xfrm>
                <a:off x="4964770" y="3814016"/>
                <a:ext cx="31499" cy="26993"/>
                <a:chOff x="4964770" y="3814016"/>
                <a:chExt cx="31499" cy="26993"/>
              </a:xfrm>
            </p:grpSpPr>
            <p:sp>
              <p:nvSpPr>
                <p:cNvPr id="2943" name="Google Shape;2943;p31"/>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1"/>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5" name="Google Shape;2945;p31"/>
              <p:cNvGrpSpPr/>
              <p:nvPr/>
            </p:nvGrpSpPr>
            <p:grpSpPr>
              <a:xfrm>
                <a:off x="4923290" y="3800504"/>
                <a:ext cx="31468" cy="26898"/>
                <a:chOff x="4923290" y="3800504"/>
                <a:chExt cx="31468" cy="26898"/>
              </a:xfrm>
            </p:grpSpPr>
            <p:sp>
              <p:nvSpPr>
                <p:cNvPr id="2946" name="Google Shape;2946;p31"/>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1"/>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8" name="Google Shape;2948;p31"/>
              <p:cNvGrpSpPr/>
              <p:nvPr/>
            </p:nvGrpSpPr>
            <p:grpSpPr>
              <a:xfrm>
                <a:off x="5108534" y="3650943"/>
                <a:ext cx="31405" cy="26993"/>
                <a:chOff x="5108534" y="3650943"/>
                <a:chExt cx="31405" cy="26993"/>
              </a:xfrm>
            </p:grpSpPr>
            <p:sp>
              <p:nvSpPr>
                <p:cNvPr id="2949" name="Google Shape;2949;p31"/>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1"/>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1" name="Google Shape;2951;p31"/>
              <p:cNvGrpSpPr/>
              <p:nvPr/>
            </p:nvGrpSpPr>
            <p:grpSpPr>
              <a:xfrm>
                <a:off x="5119380" y="3760739"/>
                <a:ext cx="31499" cy="26993"/>
                <a:chOff x="5119380" y="3760739"/>
                <a:chExt cx="31499" cy="26993"/>
              </a:xfrm>
            </p:grpSpPr>
            <p:sp>
              <p:nvSpPr>
                <p:cNvPr id="2952" name="Google Shape;2952;p31"/>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1"/>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4" name="Google Shape;2954;p31"/>
              <p:cNvGrpSpPr/>
              <p:nvPr/>
            </p:nvGrpSpPr>
            <p:grpSpPr>
              <a:xfrm>
                <a:off x="5119380" y="3788235"/>
                <a:ext cx="31499" cy="26993"/>
                <a:chOff x="5119380" y="3788235"/>
                <a:chExt cx="31499" cy="26993"/>
              </a:xfrm>
            </p:grpSpPr>
            <p:sp>
              <p:nvSpPr>
                <p:cNvPr id="2955" name="Google Shape;2955;p31"/>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1"/>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7" name="Google Shape;2957;p31"/>
              <p:cNvGrpSpPr/>
              <p:nvPr/>
            </p:nvGrpSpPr>
            <p:grpSpPr>
              <a:xfrm>
                <a:off x="5158005" y="3875284"/>
                <a:ext cx="31405" cy="27001"/>
                <a:chOff x="5158005" y="3875284"/>
                <a:chExt cx="31405" cy="27001"/>
              </a:xfrm>
            </p:grpSpPr>
            <p:sp>
              <p:nvSpPr>
                <p:cNvPr id="2958" name="Google Shape;2958;p31"/>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1"/>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0" name="Google Shape;2960;p31"/>
              <p:cNvGrpSpPr/>
              <p:nvPr/>
            </p:nvGrpSpPr>
            <p:grpSpPr>
              <a:xfrm>
                <a:off x="5233163" y="3764545"/>
                <a:ext cx="31499" cy="26898"/>
                <a:chOff x="5233163" y="3764545"/>
                <a:chExt cx="31499" cy="26898"/>
              </a:xfrm>
            </p:grpSpPr>
            <p:sp>
              <p:nvSpPr>
                <p:cNvPr id="2961" name="Google Shape;2961;p31"/>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1"/>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3" name="Google Shape;2963;p31"/>
              <p:cNvGrpSpPr/>
              <p:nvPr/>
            </p:nvGrpSpPr>
            <p:grpSpPr>
              <a:xfrm>
                <a:off x="5276168" y="3805545"/>
                <a:ext cx="31499" cy="26906"/>
                <a:chOff x="5276168" y="3805545"/>
                <a:chExt cx="31499" cy="26906"/>
              </a:xfrm>
            </p:grpSpPr>
            <p:sp>
              <p:nvSpPr>
                <p:cNvPr id="2964" name="Google Shape;2964;p31"/>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1"/>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6" name="Google Shape;2966;p31"/>
              <p:cNvGrpSpPr/>
              <p:nvPr/>
            </p:nvGrpSpPr>
            <p:grpSpPr>
              <a:xfrm>
                <a:off x="5294053" y="3851933"/>
                <a:ext cx="31405" cy="26945"/>
                <a:chOff x="5294053" y="3851933"/>
                <a:chExt cx="31405" cy="26945"/>
              </a:xfrm>
            </p:grpSpPr>
            <p:sp>
              <p:nvSpPr>
                <p:cNvPr id="2967" name="Google Shape;2967;p31"/>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1"/>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9" name="Google Shape;2969;p31"/>
              <p:cNvGrpSpPr/>
              <p:nvPr/>
            </p:nvGrpSpPr>
            <p:grpSpPr>
              <a:xfrm>
                <a:off x="5341723" y="3851902"/>
                <a:ext cx="31405" cy="26977"/>
                <a:chOff x="5341723" y="3851902"/>
                <a:chExt cx="31405" cy="26977"/>
              </a:xfrm>
            </p:grpSpPr>
            <p:sp>
              <p:nvSpPr>
                <p:cNvPr id="2970" name="Google Shape;2970;p31"/>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1"/>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2" name="Google Shape;2972;p31"/>
              <p:cNvGrpSpPr/>
              <p:nvPr/>
            </p:nvGrpSpPr>
            <p:grpSpPr>
              <a:xfrm>
                <a:off x="5054871" y="3507855"/>
                <a:ext cx="31405" cy="26993"/>
                <a:chOff x="5054871" y="3507855"/>
                <a:chExt cx="31405" cy="26993"/>
              </a:xfrm>
            </p:grpSpPr>
            <p:sp>
              <p:nvSpPr>
                <p:cNvPr id="2973" name="Google Shape;2973;p31"/>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1"/>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5" name="Google Shape;2975;p31"/>
              <p:cNvGrpSpPr/>
              <p:nvPr/>
            </p:nvGrpSpPr>
            <p:grpSpPr>
              <a:xfrm>
                <a:off x="4876579" y="3675325"/>
                <a:ext cx="31405" cy="26969"/>
                <a:chOff x="4876579" y="3675325"/>
                <a:chExt cx="31405" cy="26969"/>
              </a:xfrm>
            </p:grpSpPr>
            <p:sp>
              <p:nvSpPr>
                <p:cNvPr id="2976" name="Google Shape;2976;p31"/>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1"/>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8" name="Google Shape;2978;p31"/>
              <p:cNvGrpSpPr/>
              <p:nvPr/>
            </p:nvGrpSpPr>
            <p:grpSpPr>
              <a:xfrm>
                <a:off x="4842233" y="3688333"/>
                <a:ext cx="31405" cy="26993"/>
                <a:chOff x="4842233" y="3688333"/>
                <a:chExt cx="31405" cy="26993"/>
              </a:xfrm>
            </p:grpSpPr>
            <p:sp>
              <p:nvSpPr>
                <p:cNvPr id="2979" name="Google Shape;2979;p31"/>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1"/>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1" name="Google Shape;2981;p31"/>
              <p:cNvGrpSpPr/>
              <p:nvPr/>
            </p:nvGrpSpPr>
            <p:grpSpPr>
              <a:xfrm>
                <a:off x="5187876" y="3608032"/>
                <a:ext cx="31405" cy="27001"/>
                <a:chOff x="5187876" y="3608032"/>
                <a:chExt cx="31405" cy="27001"/>
              </a:xfrm>
            </p:grpSpPr>
            <p:sp>
              <p:nvSpPr>
                <p:cNvPr id="2982" name="Google Shape;2982;p31"/>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1"/>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4" name="Google Shape;2984;p31"/>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1"/>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6" name="Google Shape;2986;p31"/>
              <p:cNvGrpSpPr/>
              <p:nvPr/>
            </p:nvGrpSpPr>
            <p:grpSpPr>
              <a:xfrm>
                <a:off x="5269224" y="3304167"/>
                <a:ext cx="40253" cy="34402"/>
                <a:chOff x="5269224" y="3304167"/>
                <a:chExt cx="40253" cy="34402"/>
              </a:xfrm>
            </p:grpSpPr>
            <p:sp>
              <p:nvSpPr>
                <p:cNvPr id="2987" name="Google Shape;2987;p31"/>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1"/>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9" name="Google Shape;2989;p31"/>
              <p:cNvGrpSpPr/>
              <p:nvPr/>
            </p:nvGrpSpPr>
            <p:grpSpPr>
              <a:xfrm>
                <a:off x="5327354" y="3476615"/>
                <a:ext cx="49864" cy="42723"/>
                <a:chOff x="5327354" y="3476615"/>
                <a:chExt cx="49864" cy="42723"/>
              </a:xfrm>
            </p:grpSpPr>
            <p:sp>
              <p:nvSpPr>
                <p:cNvPr id="2990" name="Google Shape;2990;p31"/>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1"/>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2" name="Google Shape;2992;p31"/>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31"/>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4" name="Google Shape;2994;p31"/>
              <p:cNvGrpSpPr/>
              <p:nvPr/>
            </p:nvGrpSpPr>
            <p:grpSpPr>
              <a:xfrm>
                <a:off x="5341723" y="3775957"/>
                <a:ext cx="31405" cy="26898"/>
                <a:chOff x="5341723" y="3775957"/>
                <a:chExt cx="31405" cy="26898"/>
              </a:xfrm>
            </p:grpSpPr>
            <p:sp>
              <p:nvSpPr>
                <p:cNvPr id="2995" name="Google Shape;2995;p31"/>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31"/>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7" name="Google Shape;2997;p31"/>
              <p:cNvGrpSpPr/>
              <p:nvPr/>
            </p:nvGrpSpPr>
            <p:grpSpPr>
              <a:xfrm>
                <a:off x="5439053" y="3699274"/>
                <a:ext cx="31405" cy="26898"/>
                <a:chOff x="5439053" y="3699274"/>
                <a:chExt cx="31405" cy="26898"/>
              </a:xfrm>
            </p:grpSpPr>
            <p:sp>
              <p:nvSpPr>
                <p:cNvPr id="2998" name="Google Shape;2998;p31"/>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31"/>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0" name="Google Shape;3000;p31"/>
              <p:cNvGrpSpPr/>
              <p:nvPr/>
            </p:nvGrpSpPr>
            <p:grpSpPr>
              <a:xfrm>
                <a:off x="5412414" y="3622307"/>
                <a:ext cx="31499" cy="26993"/>
                <a:chOff x="5412414" y="3622307"/>
                <a:chExt cx="31499" cy="26993"/>
              </a:xfrm>
            </p:grpSpPr>
            <p:sp>
              <p:nvSpPr>
                <p:cNvPr id="3001" name="Google Shape;3001;p31"/>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1"/>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3" name="Google Shape;3003;p31"/>
              <p:cNvGrpSpPr/>
              <p:nvPr/>
            </p:nvGrpSpPr>
            <p:grpSpPr>
              <a:xfrm>
                <a:off x="5476254" y="3473949"/>
                <a:ext cx="26835" cy="26930"/>
                <a:chOff x="5476254" y="3473949"/>
                <a:chExt cx="26835" cy="26930"/>
              </a:xfrm>
            </p:grpSpPr>
            <p:sp>
              <p:nvSpPr>
                <p:cNvPr id="3004" name="Google Shape;3004;p31"/>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31"/>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6" name="Google Shape;3006;p31"/>
              <p:cNvGrpSpPr/>
              <p:nvPr/>
            </p:nvGrpSpPr>
            <p:grpSpPr>
              <a:xfrm>
                <a:off x="5564547" y="3481594"/>
                <a:ext cx="31397" cy="26898"/>
                <a:chOff x="5564547" y="3481594"/>
                <a:chExt cx="31397" cy="26898"/>
              </a:xfrm>
            </p:grpSpPr>
            <p:sp>
              <p:nvSpPr>
                <p:cNvPr id="3007" name="Google Shape;3007;p31"/>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31"/>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9" name="Google Shape;3009;p31"/>
              <p:cNvGrpSpPr/>
              <p:nvPr/>
            </p:nvGrpSpPr>
            <p:grpSpPr>
              <a:xfrm>
                <a:off x="5534101" y="3470174"/>
                <a:ext cx="31397" cy="26906"/>
                <a:chOff x="5534101" y="3470174"/>
                <a:chExt cx="31397" cy="26906"/>
              </a:xfrm>
            </p:grpSpPr>
            <p:sp>
              <p:nvSpPr>
                <p:cNvPr id="3010" name="Google Shape;3010;p31"/>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1"/>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2" name="Google Shape;3012;p31"/>
              <p:cNvGrpSpPr/>
              <p:nvPr/>
            </p:nvGrpSpPr>
            <p:grpSpPr>
              <a:xfrm>
                <a:off x="5610879" y="3314486"/>
                <a:ext cx="31499" cy="26938"/>
                <a:chOff x="5610879" y="3314486"/>
                <a:chExt cx="31499" cy="26938"/>
              </a:xfrm>
            </p:grpSpPr>
            <p:sp>
              <p:nvSpPr>
                <p:cNvPr id="3013" name="Google Shape;3013;p31"/>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1"/>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5" name="Google Shape;3015;p31"/>
              <p:cNvGrpSpPr/>
              <p:nvPr/>
            </p:nvGrpSpPr>
            <p:grpSpPr>
              <a:xfrm>
                <a:off x="4834525" y="3501382"/>
                <a:ext cx="31499" cy="26898"/>
                <a:chOff x="4834525" y="3501382"/>
                <a:chExt cx="31499" cy="26898"/>
              </a:xfrm>
            </p:grpSpPr>
            <p:sp>
              <p:nvSpPr>
                <p:cNvPr id="3016" name="Google Shape;3016;p31"/>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1"/>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8" name="Google Shape;3018;p31"/>
              <p:cNvGrpSpPr/>
              <p:nvPr/>
            </p:nvGrpSpPr>
            <p:grpSpPr>
              <a:xfrm>
                <a:off x="4898460" y="3580158"/>
                <a:ext cx="31405" cy="26898"/>
                <a:chOff x="4898460" y="3580158"/>
                <a:chExt cx="31405" cy="26898"/>
              </a:xfrm>
            </p:grpSpPr>
            <p:sp>
              <p:nvSpPr>
                <p:cNvPr id="3019" name="Google Shape;3019;p31"/>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1"/>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1" name="Google Shape;3021;p31"/>
              <p:cNvGrpSpPr/>
              <p:nvPr/>
            </p:nvGrpSpPr>
            <p:grpSpPr>
              <a:xfrm>
                <a:off x="4882667" y="3608032"/>
                <a:ext cx="31499" cy="27001"/>
                <a:chOff x="4882667" y="3608032"/>
                <a:chExt cx="31499" cy="27001"/>
              </a:xfrm>
            </p:grpSpPr>
            <p:sp>
              <p:nvSpPr>
                <p:cNvPr id="3022" name="Google Shape;3022;p31"/>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1"/>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4" name="Google Shape;3024;p31"/>
              <p:cNvGrpSpPr/>
              <p:nvPr/>
            </p:nvGrpSpPr>
            <p:grpSpPr>
              <a:xfrm>
                <a:off x="4843373" y="3631407"/>
                <a:ext cx="16273" cy="16186"/>
                <a:chOff x="4843373" y="3631407"/>
                <a:chExt cx="16273" cy="16186"/>
              </a:xfrm>
            </p:grpSpPr>
            <p:sp>
              <p:nvSpPr>
                <p:cNvPr id="3025" name="Google Shape;3025;p31"/>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1"/>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7" name="Google Shape;3027;p31"/>
              <p:cNvGrpSpPr/>
              <p:nvPr/>
            </p:nvGrpSpPr>
            <p:grpSpPr>
              <a:xfrm>
                <a:off x="4727773" y="3591578"/>
                <a:ext cx="31499" cy="26898"/>
                <a:chOff x="4727773" y="3591578"/>
                <a:chExt cx="31499" cy="26898"/>
              </a:xfrm>
            </p:grpSpPr>
            <p:sp>
              <p:nvSpPr>
                <p:cNvPr id="3028" name="Google Shape;3028;p31"/>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1"/>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0" name="Google Shape;3030;p31"/>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1"/>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2" name="Google Shape;3032;p31"/>
              <p:cNvGrpSpPr/>
              <p:nvPr/>
            </p:nvGrpSpPr>
            <p:grpSpPr>
              <a:xfrm>
                <a:off x="4609421" y="3577398"/>
                <a:ext cx="31499" cy="27001"/>
                <a:chOff x="4609421" y="3577398"/>
                <a:chExt cx="31499" cy="27001"/>
              </a:xfrm>
            </p:grpSpPr>
            <p:sp>
              <p:nvSpPr>
                <p:cNvPr id="3033" name="Google Shape;3033;p31"/>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1"/>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5" name="Google Shape;3035;p31"/>
              <p:cNvGrpSpPr/>
              <p:nvPr/>
            </p:nvGrpSpPr>
            <p:grpSpPr>
              <a:xfrm>
                <a:off x="4649289" y="3577398"/>
                <a:ext cx="31499" cy="27001"/>
                <a:chOff x="4649289" y="3577398"/>
                <a:chExt cx="31499" cy="27001"/>
              </a:xfrm>
            </p:grpSpPr>
            <p:sp>
              <p:nvSpPr>
                <p:cNvPr id="3036" name="Google Shape;3036;p31"/>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1"/>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8" name="Google Shape;3038;p31"/>
              <p:cNvGrpSpPr/>
              <p:nvPr/>
            </p:nvGrpSpPr>
            <p:grpSpPr>
              <a:xfrm>
                <a:off x="4605614" y="3639523"/>
                <a:ext cx="31499" cy="26906"/>
                <a:chOff x="4605614" y="3639523"/>
                <a:chExt cx="31499" cy="26906"/>
              </a:xfrm>
            </p:grpSpPr>
            <p:sp>
              <p:nvSpPr>
                <p:cNvPr id="3039" name="Google Shape;3039;p31"/>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1"/>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1" name="Google Shape;3041;p31"/>
              <p:cNvGrpSpPr/>
              <p:nvPr/>
            </p:nvGrpSpPr>
            <p:grpSpPr>
              <a:xfrm>
                <a:off x="4785149" y="3618846"/>
                <a:ext cx="26930" cy="26843"/>
                <a:chOff x="4785149" y="3618846"/>
                <a:chExt cx="26930" cy="26843"/>
              </a:xfrm>
            </p:grpSpPr>
            <p:sp>
              <p:nvSpPr>
                <p:cNvPr id="3042" name="Google Shape;3042;p31"/>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1"/>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4" name="Google Shape;3044;p31"/>
              <p:cNvGrpSpPr/>
              <p:nvPr/>
            </p:nvGrpSpPr>
            <p:grpSpPr>
              <a:xfrm>
                <a:off x="4810167" y="3601567"/>
                <a:ext cx="31405" cy="26898"/>
                <a:chOff x="4810167" y="3601567"/>
                <a:chExt cx="31405" cy="26898"/>
              </a:xfrm>
            </p:grpSpPr>
            <p:sp>
              <p:nvSpPr>
                <p:cNvPr id="3045" name="Google Shape;3045;p31"/>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31"/>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7" name="Google Shape;3047;p31"/>
              <p:cNvGrpSpPr/>
              <p:nvPr/>
            </p:nvGrpSpPr>
            <p:grpSpPr>
              <a:xfrm>
                <a:off x="4831002" y="3373230"/>
                <a:ext cx="31405" cy="26898"/>
                <a:chOff x="4831002" y="3373230"/>
                <a:chExt cx="31405" cy="26898"/>
              </a:xfrm>
            </p:grpSpPr>
            <p:sp>
              <p:nvSpPr>
                <p:cNvPr id="3048" name="Google Shape;3048;p31"/>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1"/>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0" name="Google Shape;3050;p31"/>
              <p:cNvGrpSpPr/>
              <p:nvPr/>
            </p:nvGrpSpPr>
            <p:grpSpPr>
              <a:xfrm>
                <a:off x="4719311" y="3355054"/>
                <a:ext cx="31499" cy="27001"/>
                <a:chOff x="4719311" y="3355054"/>
                <a:chExt cx="31499" cy="27001"/>
              </a:xfrm>
            </p:grpSpPr>
            <p:sp>
              <p:nvSpPr>
                <p:cNvPr id="3051" name="Google Shape;3051;p31"/>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1"/>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3" name="Google Shape;3053;p31"/>
              <p:cNvGrpSpPr/>
              <p:nvPr/>
            </p:nvGrpSpPr>
            <p:grpSpPr>
              <a:xfrm>
                <a:off x="4798755" y="3450260"/>
                <a:ext cx="26930" cy="26930"/>
                <a:chOff x="4798755" y="3450260"/>
                <a:chExt cx="26930" cy="26930"/>
              </a:xfrm>
            </p:grpSpPr>
            <p:sp>
              <p:nvSpPr>
                <p:cNvPr id="3054" name="Google Shape;3054;p31"/>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31"/>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6" name="Google Shape;3056;p31"/>
              <p:cNvGrpSpPr/>
              <p:nvPr/>
            </p:nvGrpSpPr>
            <p:grpSpPr>
              <a:xfrm>
                <a:off x="4645576" y="3467555"/>
                <a:ext cx="31405" cy="26953"/>
                <a:chOff x="4645576" y="3467555"/>
                <a:chExt cx="31405" cy="26953"/>
              </a:xfrm>
            </p:grpSpPr>
            <p:sp>
              <p:nvSpPr>
                <p:cNvPr id="3057" name="Google Shape;3057;p31"/>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1"/>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9" name="Google Shape;3059;p31"/>
              <p:cNvGrpSpPr/>
              <p:nvPr/>
            </p:nvGrpSpPr>
            <p:grpSpPr>
              <a:xfrm>
                <a:off x="4687631" y="3583965"/>
                <a:ext cx="31499" cy="26898"/>
                <a:chOff x="4687631" y="3583965"/>
                <a:chExt cx="31499" cy="26898"/>
              </a:xfrm>
            </p:grpSpPr>
            <p:sp>
              <p:nvSpPr>
                <p:cNvPr id="3060" name="Google Shape;3060;p31"/>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31"/>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2" name="Google Shape;3062;p31"/>
              <p:cNvGrpSpPr/>
              <p:nvPr/>
            </p:nvGrpSpPr>
            <p:grpSpPr>
              <a:xfrm>
                <a:off x="4719311" y="3471314"/>
                <a:ext cx="31499" cy="27001"/>
                <a:chOff x="4719311" y="3471314"/>
                <a:chExt cx="31499" cy="27001"/>
              </a:xfrm>
            </p:grpSpPr>
            <p:sp>
              <p:nvSpPr>
                <p:cNvPr id="3063" name="Google Shape;3063;p31"/>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31"/>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5" name="Google Shape;3065;p31"/>
              <p:cNvGrpSpPr/>
              <p:nvPr/>
            </p:nvGrpSpPr>
            <p:grpSpPr>
              <a:xfrm>
                <a:off x="4719311" y="3434404"/>
                <a:ext cx="31499" cy="26898"/>
                <a:chOff x="4719311" y="3434404"/>
                <a:chExt cx="31499" cy="26898"/>
              </a:xfrm>
            </p:grpSpPr>
            <p:sp>
              <p:nvSpPr>
                <p:cNvPr id="3066" name="Google Shape;3066;p31"/>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1"/>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8" name="Google Shape;3068;p31"/>
              <p:cNvGrpSpPr/>
              <p:nvPr/>
            </p:nvGrpSpPr>
            <p:grpSpPr>
              <a:xfrm>
                <a:off x="4768876" y="3401772"/>
                <a:ext cx="31499" cy="26898"/>
                <a:chOff x="4768876" y="3401772"/>
                <a:chExt cx="31499" cy="26898"/>
              </a:xfrm>
            </p:grpSpPr>
            <p:sp>
              <p:nvSpPr>
                <p:cNvPr id="3069" name="Google Shape;3069;p31"/>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1"/>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1" name="Google Shape;3071;p31"/>
              <p:cNvGrpSpPr/>
              <p:nvPr/>
            </p:nvGrpSpPr>
            <p:grpSpPr>
              <a:xfrm>
                <a:off x="4762214" y="3471377"/>
                <a:ext cx="26938" cy="26938"/>
                <a:chOff x="4762214" y="3471377"/>
                <a:chExt cx="26938" cy="26938"/>
              </a:xfrm>
            </p:grpSpPr>
            <p:sp>
              <p:nvSpPr>
                <p:cNvPr id="3072" name="Google Shape;3072;p31"/>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31"/>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4" name="Google Shape;3074;p31"/>
              <p:cNvGrpSpPr/>
              <p:nvPr/>
            </p:nvGrpSpPr>
            <p:grpSpPr>
              <a:xfrm>
                <a:off x="4790473" y="3344782"/>
                <a:ext cx="31405" cy="26898"/>
                <a:chOff x="4790473" y="3344782"/>
                <a:chExt cx="31405" cy="26898"/>
              </a:xfrm>
            </p:grpSpPr>
            <p:sp>
              <p:nvSpPr>
                <p:cNvPr id="3075" name="Google Shape;3075;p31"/>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1"/>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7" name="Google Shape;3077;p31"/>
              <p:cNvGrpSpPr/>
              <p:nvPr/>
            </p:nvGrpSpPr>
            <p:grpSpPr>
              <a:xfrm>
                <a:off x="4823774" y="3950733"/>
                <a:ext cx="37398" cy="32034"/>
                <a:chOff x="4823774" y="3950733"/>
                <a:chExt cx="37398" cy="32034"/>
              </a:xfrm>
            </p:grpSpPr>
            <p:sp>
              <p:nvSpPr>
                <p:cNvPr id="3078" name="Google Shape;3078;p31"/>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31"/>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0" name="Google Shape;3080;p31"/>
              <p:cNvGrpSpPr/>
              <p:nvPr/>
            </p:nvGrpSpPr>
            <p:grpSpPr>
              <a:xfrm>
                <a:off x="4823396" y="4110566"/>
                <a:ext cx="31405" cy="26906"/>
                <a:chOff x="4823396" y="4110566"/>
                <a:chExt cx="31405" cy="26906"/>
              </a:xfrm>
            </p:grpSpPr>
            <p:sp>
              <p:nvSpPr>
                <p:cNvPr id="3081" name="Google Shape;3081;p31"/>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31"/>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3" name="Google Shape;3083;p31"/>
              <p:cNvGrpSpPr/>
              <p:nvPr/>
            </p:nvGrpSpPr>
            <p:grpSpPr>
              <a:xfrm>
                <a:off x="4838332" y="3821150"/>
                <a:ext cx="31499" cy="26898"/>
                <a:chOff x="4838332" y="3821150"/>
                <a:chExt cx="31499" cy="26898"/>
              </a:xfrm>
            </p:grpSpPr>
            <p:sp>
              <p:nvSpPr>
                <p:cNvPr id="3084" name="Google Shape;3084;p31"/>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1"/>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6" name="Google Shape;3086;p31"/>
              <p:cNvGrpSpPr/>
              <p:nvPr/>
            </p:nvGrpSpPr>
            <p:grpSpPr>
              <a:xfrm>
                <a:off x="4661275" y="3815007"/>
                <a:ext cx="36824" cy="31523"/>
                <a:chOff x="4661275" y="3815007"/>
                <a:chExt cx="36824" cy="31523"/>
              </a:xfrm>
            </p:grpSpPr>
            <p:sp>
              <p:nvSpPr>
                <p:cNvPr id="3087" name="Google Shape;3087;p31"/>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1"/>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9" name="Google Shape;3089;p31"/>
              <p:cNvGrpSpPr/>
              <p:nvPr/>
            </p:nvGrpSpPr>
            <p:grpSpPr>
              <a:xfrm>
                <a:off x="4558998" y="3851037"/>
                <a:ext cx="33591" cy="28699"/>
                <a:chOff x="4558998" y="3851037"/>
                <a:chExt cx="33591" cy="28699"/>
              </a:xfrm>
            </p:grpSpPr>
            <p:sp>
              <p:nvSpPr>
                <p:cNvPr id="3090" name="Google Shape;3090;p31"/>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1"/>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2" name="Google Shape;3092;p31"/>
              <p:cNvGrpSpPr/>
              <p:nvPr/>
            </p:nvGrpSpPr>
            <p:grpSpPr>
              <a:xfrm>
                <a:off x="4696762" y="3638587"/>
                <a:ext cx="33591" cy="28794"/>
                <a:chOff x="4696762" y="3638587"/>
                <a:chExt cx="33591" cy="28794"/>
              </a:xfrm>
            </p:grpSpPr>
            <p:sp>
              <p:nvSpPr>
                <p:cNvPr id="3093" name="Google Shape;3093;p31"/>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31"/>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5" name="Google Shape;3095;p31"/>
              <p:cNvGrpSpPr/>
              <p:nvPr/>
            </p:nvGrpSpPr>
            <p:grpSpPr>
              <a:xfrm>
                <a:off x="4929479" y="3939140"/>
                <a:ext cx="33497" cy="28692"/>
                <a:chOff x="4929479" y="3939140"/>
                <a:chExt cx="33497" cy="28692"/>
              </a:xfrm>
            </p:grpSpPr>
            <p:sp>
              <p:nvSpPr>
                <p:cNvPr id="3096" name="Google Shape;3096;p31"/>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1"/>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8" name="Google Shape;3098;p31"/>
              <p:cNvGrpSpPr/>
              <p:nvPr/>
            </p:nvGrpSpPr>
            <p:grpSpPr>
              <a:xfrm>
                <a:off x="4907119" y="3986039"/>
                <a:ext cx="33497" cy="28699"/>
                <a:chOff x="4907119" y="3986039"/>
                <a:chExt cx="33497" cy="28699"/>
              </a:xfrm>
            </p:grpSpPr>
            <p:sp>
              <p:nvSpPr>
                <p:cNvPr id="3099" name="Google Shape;3099;p31"/>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1"/>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1" name="Google Shape;3101;p31"/>
              <p:cNvGrpSpPr/>
              <p:nvPr/>
            </p:nvGrpSpPr>
            <p:grpSpPr>
              <a:xfrm>
                <a:off x="4911783" y="4048102"/>
                <a:ext cx="33591" cy="28762"/>
                <a:chOff x="4911783" y="4048102"/>
                <a:chExt cx="33591" cy="28762"/>
              </a:xfrm>
            </p:grpSpPr>
            <p:sp>
              <p:nvSpPr>
                <p:cNvPr id="3102" name="Google Shape;3102;p31"/>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1"/>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4" name="Google Shape;3104;p31"/>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1"/>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6" name="Google Shape;3106;p31"/>
              <p:cNvGrpSpPr/>
              <p:nvPr/>
            </p:nvGrpSpPr>
            <p:grpSpPr>
              <a:xfrm>
                <a:off x="4762623" y="3837847"/>
                <a:ext cx="42416" cy="36273"/>
                <a:chOff x="4762623" y="3837847"/>
                <a:chExt cx="42416" cy="36273"/>
              </a:xfrm>
            </p:grpSpPr>
            <p:sp>
              <p:nvSpPr>
                <p:cNvPr id="3107" name="Google Shape;3107;p31"/>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1"/>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9" name="Google Shape;3109;p31"/>
              <p:cNvGrpSpPr/>
              <p:nvPr/>
            </p:nvGrpSpPr>
            <p:grpSpPr>
              <a:xfrm>
                <a:off x="4746044" y="4104966"/>
                <a:ext cx="33497" cy="28699"/>
                <a:chOff x="4746044" y="4104966"/>
                <a:chExt cx="33497" cy="28699"/>
              </a:xfrm>
            </p:grpSpPr>
            <p:sp>
              <p:nvSpPr>
                <p:cNvPr id="3110" name="Google Shape;3110;p31"/>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31"/>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2" name="Google Shape;3112;p31"/>
              <p:cNvGrpSpPr/>
              <p:nvPr/>
            </p:nvGrpSpPr>
            <p:grpSpPr>
              <a:xfrm>
                <a:off x="4859646" y="4162554"/>
                <a:ext cx="33591" cy="28762"/>
                <a:chOff x="4859646" y="4162554"/>
                <a:chExt cx="33591" cy="28762"/>
              </a:xfrm>
            </p:grpSpPr>
            <p:sp>
              <p:nvSpPr>
                <p:cNvPr id="3113" name="Google Shape;3113;p31"/>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31"/>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15" name="Google Shape;3115;p31"/>
            <p:cNvGrpSpPr/>
            <p:nvPr/>
          </p:nvGrpSpPr>
          <p:grpSpPr>
            <a:xfrm>
              <a:off x="3597785" y="3274438"/>
              <a:ext cx="855610" cy="1122100"/>
              <a:chOff x="3597785" y="3274438"/>
              <a:chExt cx="855610" cy="1122100"/>
            </a:xfrm>
          </p:grpSpPr>
          <p:grpSp>
            <p:nvGrpSpPr>
              <p:cNvPr id="3116" name="Google Shape;3116;p31"/>
              <p:cNvGrpSpPr/>
              <p:nvPr/>
            </p:nvGrpSpPr>
            <p:grpSpPr>
              <a:xfrm>
                <a:off x="3617857" y="3284717"/>
                <a:ext cx="826785" cy="1099165"/>
                <a:chOff x="3617857" y="3284717"/>
                <a:chExt cx="826785" cy="1099165"/>
              </a:xfrm>
            </p:grpSpPr>
            <p:sp>
              <p:nvSpPr>
                <p:cNvPr id="3117" name="Google Shape;3117;p31"/>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1"/>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1"/>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1"/>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1"/>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1"/>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1"/>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1"/>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1"/>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1"/>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31"/>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1"/>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1"/>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31"/>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1"/>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31"/>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31"/>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1"/>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31"/>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31"/>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31"/>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31"/>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31"/>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31"/>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31"/>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31"/>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31"/>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31"/>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1"/>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1"/>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31"/>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31"/>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31"/>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31"/>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1"/>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1"/>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1"/>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1"/>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1"/>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31"/>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1"/>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1"/>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1"/>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31"/>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1"/>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1"/>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1"/>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1"/>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1"/>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1"/>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1"/>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1"/>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31"/>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31"/>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1"/>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1"/>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3" name="Google Shape;3173;p31"/>
              <p:cNvGrpSpPr/>
              <p:nvPr/>
            </p:nvGrpSpPr>
            <p:grpSpPr>
              <a:xfrm>
                <a:off x="4180904" y="4251758"/>
                <a:ext cx="37783" cy="32420"/>
                <a:chOff x="4180904" y="4251758"/>
                <a:chExt cx="37783" cy="32420"/>
              </a:xfrm>
            </p:grpSpPr>
            <p:sp>
              <p:nvSpPr>
                <p:cNvPr id="3174" name="Google Shape;3174;p31"/>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1"/>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6" name="Google Shape;3176;p31"/>
              <p:cNvGrpSpPr/>
              <p:nvPr/>
            </p:nvGrpSpPr>
            <p:grpSpPr>
              <a:xfrm>
                <a:off x="4201644" y="4081324"/>
                <a:ext cx="37783" cy="32364"/>
                <a:chOff x="4201644" y="4081324"/>
                <a:chExt cx="37783" cy="32364"/>
              </a:xfrm>
            </p:grpSpPr>
            <p:sp>
              <p:nvSpPr>
                <p:cNvPr id="3177" name="Google Shape;3177;p31"/>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1"/>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9" name="Google Shape;3179;p31"/>
              <p:cNvGrpSpPr/>
              <p:nvPr/>
            </p:nvGrpSpPr>
            <p:grpSpPr>
              <a:xfrm>
                <a:off x="4284416" y="3887428"/>
                <a:ext cx="37783" cy="32451"/>
                <a:chOff x="4284416" y="3887428"/>
                <a:chExt cx="37783" cy="32451"/>
              </a:xfrm>
            </p:grpSpPr>
            <p:sp>
              <p:nvSpPr>
                <p:cNvPr id="3180" name="Google Shape;3180;p31"/>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1"/>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2" name="Google Shape;3182;p31"/>
              <p:cNvGrpSpPr/>
              <p:nvPr/>
            </p:nvGrpSpPr>
            <p:grpSpPr>
              <a:xfrm>
                <a:off x="4223721" y="3860404"/>
                <a:ext cx="37870" cy="32364"/>
                <a:chOff x="4223721" y="3860404"/>
                <a:chExt cx="37870" cy="32364"/>
              </a:xfrm>
            </p:grpSpPr>
            <p:sp>
              <p:nvSpPr>
                <p:cNvPr id="3183" name="Google Shape;3183;p31"/>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31"/>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5" name="Google Shape;3185;p31"/>
              <p:cNvGrpSpPr/>
              <p:nvPr/>
            </p:nvGrpSpPr>
            <p:grpSpPr>
              <a:xfrm>
                <a:off x="4104889" y="3699242"/>
                <a:ext cx="37776" cy="32357"/>
                <a:chOff x="4104889" y="3699242"/>
                <a:chExt cx="37776" cy="32357"/>
              </a:xfrm>
            </p:grpSpPr>
            <p:sp>
              <p:nvSpPr>
                <p:cNvPr id="3186" name="Google Shape;3186;p31"/>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31"/>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8" name="Google Shape;3188;p31"/>
              <p:cNvGrpSpPr/>
              <p:nvPr/>
            </p:nvGrpSpPr>
            <p:grpSpPr>
              <a:xfrm>
                <a:off x="4143608" y="3475121"/>
                <a:ext cx="37878" cy="32420"/>
                <a:chOff x="4143608" y="3475121"/>
                <a:chExt cx="37878" cy="32420"/>
              </a:xfrm>
            </p:grpSpPr>
            <p:sp>
              <p:nvSpPr>
                <p:cNvPr id="3189" name="Google Shape;3189;p31"/>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31"/>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1" name="Google Shape;3191;p31"/>
              <p:cNvGrpSpPr/>
              <p:nvPr/>
            </p:nvGrpSpPr>
            <p:grpSpPr>
              <a:xfrm>
                <a:off x="4217248" y="3570893"/>
                <a:ext cx="37776" cy="32364"/>
                <a:chOff x="4217248" y="3570893"/>
                <a:chExt cx="37776" cy="32364"/>
              </a:xfrm>
            </p:grpSpPr>
            <p:sp>
              <p:nvSpPr>
                <p:cNvPr id="3192" name="Google Shape;3192;p31"/>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1"/>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4" name="Google Shape;3194;p31"/>
              <p:cNvGrpSpPr/>
              <p:nvPr/>
            </p:nvGrpSpPr>
            <p:grpSpPr>
              <a:xfrm>
                <a:off x="4255307" y="3431612"/>
                <a:ext cx="37776" cy="32451"/>
                <a:chOff x="4255307" y="3431612"/>
                <a:chExt cx="37776" cy="32451"/>
              </a:xfrm>
            </p:grpSpPr>
            <p:sp>
              <p:nvSpPr>
                <p:cNvPr id="3195" name="Google Shape;3195;p31"/>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31"/>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7" name="Google Shape;3197;p31"/>
              <p:cNvGrpSpPr/>
              <p:nvPr/>
            </p:nvGrpSpPr>
            <p:grpSpPr>
              <a:xfrm>
                <a:off x="3853052" y="3577398"/>
                <a:ext cx="37776" cy="32420"/>
                <a:chOff x="3853052" y="3577398"/>
                <a:chExt cx="37776" cy="32420"/>
              </a:xfrm>
            </p:grpSpPr>
            <p:sp>
              <p:nvSpPr>
                <p:cNvPr id="3198" name="Google Shape;3198;p31"/>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1"/>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0" name="Google Shape;3200;p31"/>
              <p:cNvGrpSpPr/>
              <p:nvPr/>
            </p:nvGrpSpPr>
            <p:grpSpPr>
              <a:xfrm>
                <a:off x="4039908" y="3412107"/>
                <a:ext cx="37776" cy="32357"/>
                <a:chOff x="4039908" y="3412107"/>
                <a:chExt cx="37776" cy="32357"/>
              </a:xfrm>
            </p:grpSpPr>
            <p:sp>
              <p:nvSpPr>
                <p:cNvPr id="3201" name="Google Shape;3201;p31"/>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1"/>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3" name="Google Shape;3203;p31"/>
              <p:cNvGrpSpPr/>
              <p:nvPr/>
            </p:nvGrpSpPr>
            <p:grpSpPr>
              <a:xfrm>
                <a:off x="4017360" y="3342061"/>
                <a:ext cx="37870" cy="32380"/>
                <a:chOff x="4017360" y="3342061"/>
                <a:chExt cx="37870" cy="32380"/>
              </a:xfrm>
            </p:grpSpPr>
            <p:sp>
              <p:nvSpPr>
                <p:cNvPr id="3204" name="Google Shape;3204;p31"/>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1"/>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6" name="Google Shape;3206;p31"/>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1"/>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8" name="Google Shape;3208;p31"/>
              <p:cNvGrpSpPr/>
              <p:nvPr/>
            </p:nvGrpSpPr>
            <p:grpSpPr>
              <a:xfrm>
                <a:off x="3750870" y="3418650"/>
                <a:ext cx="37776" cy="32380"/>
                <a:chOff x="3750870" y="3418650"/>
                <a:chExt cx="37776" cy="32380"/>
              </a:xfrm>
            </p:grpSpPr>
            <p:sp>
              <p:nvSpPr>
                <p:cNvPr id="3209" name="Google Shape;3209;p31"/>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1"/>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1" name="Google Shape;3211;p31"/>
              <p:cNvGrpSpPr/>
              <p:nvPr/>
            </p:nvGrpSpPr>
            <p:grpSpPr>
              <a:xfrm>
                <a:off x="3632509" y="3274438"/>
                <a:ext cx="37783" cy="32357"/>
                <a:chOff x="3632509" y="3274438"/>
                <a:chExt cx="37783" cy="32357"/>
              </a:xfrm>
            </p:grpSpPr>
            <p:sp>
              <p:nvSpPr>
                <p:cNvPr id="3212" name="Google Shape;3212;p31"/>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31"/>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4" name="Google Shape;3214;p31"/>
              <p:cNvGrpSpPr/>
              <p:nvPr/>
            </p:nvGrpSpPr>
            <p:grpSpPr>
              <a:xfrm>
                <a:off x="3906424" y="3297561"/>
                <a:ext cx="37776" cy="32451"/>
                <a:chOff x="3906424" y="3297561"/>
                <a:chExt cx="37776" cy="32451"/>
              </a:xfrm>
            </p:grpSpPr>
            <p:sp>
              <p:nvSpPr>
                <p:cNvPr id="3215" name="Google Shape;3215;p31"/>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31"/>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7" name="Google Shape;3217;p31"/>
              <p:cNvGrpSpPr/>
              <p:nvPr/>
            </p:nvGrpSpPr>
            <p:grpSpPr>
              <a:xfrm>
                <a:off x="3866084" y="3412107"/>
                <a:ext cx="37776" cy="32357"/>
                <a:chOff x="3866084" y="3412107"/>
                <a:chExt cx="37776" cy="32357"/>
              </a:xfrm>
            </p:grpSpPr>
            <p:sp>
              <p:nvSpPr>
                <p:cNvPr id="3218" name="Google Shape;3218;p31"/>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1"/>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0" name="Google Shape;3220;p31"/>
              <p:cNvGrpSpPr/>
              <p:nvPr/>
            </p:nvGrpSpPr>
            <p:grpSpPr>
              <a:xfrm>
                <a:off x="4023919" y="3766409"/>
                <a:ext cx="37783" cy="32357"/>
                <a:chOff x="4023919" y="3766409"/>
                <a:chExt cx="37783" cy="32357"/>
              </a:xfrm>
            </p:grpSpPr>
            <p:sp>
              <p:nvSpPr>
                <p:cNvPr id="3221" name="Google Shape;3221;p31"/>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31"/>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3" name="Google Shape;3223;p31"/>
              <p:cNvGrpSpPr/>
              <p:nvPr/>
            </p:nvGrpSpPr>
            <p:grpSpPr>
              <a:xfrm>
                <a:off x="3973882" y="3779449"/>
                <a:ext cx="37776" cy="32357"/>
                <a:chOff x="3973882" y="3779449"/>
                <a:chExt cx="37776" cy="32357"/>
              </a:xfrm>
            </p:grpSpPr>
            <p:sp>
              <p:nvSpPr>
                <p:cNvPr id="3224" name="Google Shape;3224;p31"/>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1"/>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6" name="Google Shape;3226;p31"/>
              <p:cNvGrpSpPr/>
              <p:nvPr/>
            </p:nvGrpSpPr>
            <p:grpSpPr>
              <a:xfrm>
                <a:off x="4073398" y="3838028"/>
                <a:ext cx="37776" cy="32380"/>
                <a:chOff x="4073398" y="3838028"/>
                <a:chExt cx="37776" cy="32380"/>
              </a:xfrm>
            </p:grpSpPr>
            <p:sp>
              <p:nvSpPr>
                <p:cNvPr id="3227" name="Google Shape;3227;p31"/>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1"/>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9" name="Google Shape;3229;p31"/>
              <p:cNvGrpSpPr/>
              <p:nvPr/>
            </p:nvGrpSpPr>
            <p:grpSpPr>
              <a:xfrm>
                <a:off x="4342672" y="4144496"/>
                <a:ext cx="37752" cy="32364"/>
                <a:chOff x="4342672" y="4144496"/>
                <a:chExt cx="37752" cy="32364"/>
              </a:xfrm>
            </p:grpSpPr>
            <p:sp>
              <p:nvSpPr>
                <p:cNvPr id="3230" name="Google Shape;3230;p31"/>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1"/>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2" name="Google Shape;3232;p31"/>
              <p:cNvGrpSpPr/>
              <p:nvPr/>
            </p:nvGrpSpPr>
            <p:grpSpPr>
              <a:xfrm>
                <a:off x="4406386" y="4056872"/>
                <a:ext cx="37783" cy="32364"/>
                <a:chOff x="4406386" y="4056872"/>
                <a:chExt cx="37783" cy="32364"/>
              </a:xfrm>
            </p:grpSpPr>
            <p:sp>
              <p:nvSpPr>
                <p:cNvPr id="3233" name="Google Shape;3233;p31"/>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1"/>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5" name="Google Shape;3235;p31"/>
              <p:cNvGrpSpPr/>
              <p:nvPr/>
            </p:nvGrpSpPr>
            <p:grpSpPr>
              <a:xfrm>
                <a:off x="4284416" y="4245254"/>
                <a:ext cx="37783" cy="32357"/>
                <a:chOff x="4284416" y="4245254"/>
                <a:chExt cx="37783" cy="32357"/>
              </a:xfrm>
            </p:grpSpPr>
            <p:sp>
              <p:nvSpPr>
                <p:cNvPr id="3236" name="Google Shape;3236;p31"/>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31"/>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8" name="Google Shape;3238;p31"/>
              <p:cNvGrpSpPr/>
              <p:nvPr/>
            </p:nvGrpSpPr>
            <p:grpSpPr>
              <a:xfrm>
                <a:off x="4219057" y="4331258"/>
                <a:ext cx="37776" cy="32364"/>
                <a:chOff x="4219057" y="4331258"/>
                <a:chExt cx="37776" cy="32364"/>
              </a:xfrm>
            </p:grpSpPr>
            <p:sp>
              <p:nvSpPr>
                <p:cNvPr id="3239" name="Google Shape;3239;p31"/>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31"/>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1" name="Google Shape;3241;p31"/>
              <p:cNvGrpSpPr/>
              <p:nvPr/>
            </p:nvGrpSpPr>
            <p:grpSpPr>
              <a:xfrm>
                <a:off x="4204122" y="4141688"/>
                <a:ext cx="33497" cy="28699"/>
                <a:chOff x="4204122" y="4141688"/>
                <a:chExt cx="33497" cy="28699"/>
              </a:xfrm>
            </p:grpSpPr>
            <p:sp>
              <p:nvSpPr>
                <p:cNvPr id="3242" name="Google Shape;3242;p31"/>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31"/>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4" name="Google Shape;3244;p31"/>
              <p:cNvGrpSpPr/>
              <p:nvPr/>
            </p:nvGrpSpPr>
            <p:grpSpPr>
              <a:xfrm>
                <a:off x="4301546" y="4003869"/>
                <a:ext cx="38916" cy="33324"/>
                <a:chOff x="4301546" y="4003869"/>
                <a:chExt cx="38916" cy="33324"/>
              </a:xfrm>
            </p:grpSpPr>
            <p:sp>
              <p:nvSpPr>
                <p:cNvPr id="3245" name="Google Shape;3245;p31"/>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1"/>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7" name="Google Shape;3247;p31"/>
              <p:cNvGrpSpPr/>
              <p:nvPr/>
            </p:nvGrpSpPr>
            <p:grpSpPr>
              <a:xfrm>
                <a:off x="4210681" y="3924669"/>
                <a:ext cx="36549" cy="31366"/>
                <a:chOff x="4210681" y="3924669"/>
                <a:chExt cx="36549" cy="31366"/>
              </a:xfrm>
            </p:grpSpPr>
            <p:sp>
              <p:nvSpPr>
                <p:cNvPr id="3248" name="Google Shape;3248;p31"/>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31"/>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0" name="Google Shape;3250;p31"/>
              <p:cNvGrpSpPr/>
              <p:nvPr/>
            </p:nvGrpSpPr>
            <p:grpSpPr>
              <a:xfrm>
                <a:off x="3987771" y="3628874"/>
                <a:ext cx="31499" cy="26993"/>
                <a:chOff x="3987771" y="3628874"/>
                <a:chExt cx="31499" cy="26993"/>
              </a:xfrm>
            </p:grpSpPr>
            <p:sp>
              <p:nvSpPr>
                <p:cNvPr id="3251" name="Google Shape;3251;p31"/>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31"/>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3" name="Google Shape;3253;p31"/>
              <p:cNvGrpSpPr/>
              <p:nvPr/>
            </p:nvGrpSpPr>
            <p:grpSpPr>
              <a:xfrm>
                <a:off x="4087382" y="3775674"/>
                <a:ext cx="31405" cy="26898"/>
                <a:chOff x="4087382" y="3775674"/>
                <a:chExt cx="31405" cy="26898"/>
              </a:xfrm>
            </p:grpSpPr>
            <p:sp>
              <p:nvSpPr>
                <p:cNvPr id="3254" name="Google Shape;3254;p31"/>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31"/>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6" name="Google Shape;3256;p31"/>
              <p:cNvGrpSpPr/>
              <p:nvPr/>
            </p:nvGrpSpPr>
            <p:grpSpPr>
              <a:xfrm>
                <a:off x="4118873" y="3856637"/>
                <a:ext cx="31405" cy="26906"/>
                <a:chOff x="4118873" y="3856637"/>
                <a:chExt cx="31405" cy="26906"/>
              </a:xfrm>
            </p:grpSpPr>
            <p:sp>
              <p:nvSpPr>
                <p:cNvPr id="3257" name="Google Shape;3257;p31"/>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31"/>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9" name="Google Shape;3259;p31"/>
              <p:cNvGrpSpPr/>
              <p:nvPr/>
            </p:nvGrpSpPr>
            <p:grpSpPr>
              <a:xfrm>
                <a:off x="4168541" y="3639523"/>
                <a:ext cx="31499" cy="26906"/>
                <a:chOff x="4168541" y="3639523"/>
                <a:chExt cx="31499" cy="26906"/>
              </a:xfrm>
            </p:grpSpPr>
            <p:sp>
              <p:nvSpPr>
                <p:cNvPr id="3260" name="Google Shape;3260;p31"/>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31"/>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2" name="Google Shape;3262;p31"/>
              <p:cNvGrpSpPr/>
              <p:nvPr/>
            </p:nvGrpSpPr>
            <p:grpSpPr>
              <a:xfrm>
                <a:off x="3965789" y="3393545"/>
                <a:ext cx="31405" cy="26945"/>
                <a:chOff x="3965789" y="3393545"/>
                <a:chExt cx="31405" cy="26945"/>
              </a:xfrm>
            </p:grpSpPr>
            <p:sp>
              <p:nvSpPr>
                <p:cNvPr id="3263" name="Google Shape;3263;p31"/>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1"/>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5" name="Google Shape;3265;p31"/>
              <p:cNvGrpSpPr/>
              <p:nvPr/>
            </p:nvGrpSpPr>
            <p:grpSpPr>
              <a:xfrm>
                <a:off x="3925166" y="3491008"/>
                <a:ext cx="31405" cy="27001"/>
                <a:chOff x="3925166" y="3491008"/>
                <a:chExt cx="31405" cy="27001"/>
              </a:xfrm>
            </p:grpSpPr>
            <p:sp>
              <p:nvSpPr>
                <p:cNvPr id="3266" name="Google Shape;3266;p31"/>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1"/>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8" name="Google Shape;3268;p31"/>
              <p:cNvGrpSpPr/>
              <p:nvPr/>
            </p:nvGrpSpPr>
            <p:grpSpPr>
              <a:xfrm>
                <a:off x="3682845" y="3340976"/>
                <a:ext cx="31397" cy="26898"/>
                <a:chOff x="3682845" y="3340976"/>
                <a:chExt cx="31397" cy="26898"/>
              </a:xfrm>
            </p:grpSpPr>
            <p:sp>
              <p:nvSpPr>
                <p:cNvPr id="3269" name="Google Shape;3269;p31"/>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1"/>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1" name="Google Shape;3271;p31"/>
              <p:cNvGrpSpPr/>
              <p:nvPr/>
            </p:nvGrpSpPr>
            <p:grpSpPr>
              <a:xfrm>
                <a:off x="3795393" y="3353725"/>
                <a:ext cx="31499" cy="26993"/>
                <a:chOff x="3795393" y="3353725"/>
                <a:chExt cx="31499" cy="26993"/>
              </a:xfrm>
            </p:grpSpPr>
            <p:sp>
              <p:nvSpPr>
                <p:cNvPr id="3272" name="Google Shape;3272;p31"/>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31"/>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4" name="Google Shape;3274;p31"/>
              <p:cNvGrpSpPr/>
              <p:nvPr/>
            </p:nvGrpSpPr>
            <p:grpSpPr>
              <a:xfrm>
                <a:off x="4176909" y="4363221"/>
                <a:ext cx="38924" cy="33316"/>
                <a:chOff x="4176909" y="4363221"/>
                <a:chExt cx="38924" cy="33316"/>
              </a:xfrm>
            </p:grpSpPr>
            <p:sp>
              <p:nvSpPr>
                <p:cNvPr id="3275" name="Google Shape;3275;p31"/>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31"/>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7" name="Google Shape;3277;p31"/>
              <p:cNvGrpSpPr/>
              <p:nvPr/>
            </p:nvGrpSpPr>
            <p:grpSpPr>
              <a:xfrm>
                <a:off x="4226191" y="4007660"/>
                <a:ext cx="33560" cy="28770"/>
                <a:chOff x="4226191" y="4007660"/>
                <a:chExt cx="33560" cy="28770"/>
              </a:xfrm>
            </p:grpSpPr>
            <p:sp>
              <p:nvSpPr>
                <p:cNvPr id="3278" name="Google Shape;3278;p31"/>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1"/>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0" name="Google Shape;3280;p31"/>
              <p:cNvGrpSpPr/>
              <p:nvPr/>
            </p:nvGrpSpPr>
            <p:grpSpPr>
              <a:xfrm>
                <a:off x="3597785" y="3377045"/>
                <a:ext cx="33591" cy="28699"/>
                <a:chOff x="3597785" y="3377045"/>
                <a:chExt cx="33591" cy="28699"/>
              </a:xfrm>
            </p:grpSpPr>
            <p:sp>
              <p:nvSpPr>
                <p:cNvPr id="3281" name="Google Shape;3281;p31"/>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1"/>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3" name="Google Shape;3283;p31"/>
              <p:cNvGrpSpPr/>
              <p:nvPr/>
            </p:nvGrpSpPr>
            <p:grpSpPr>
              <a:xfrm>
                <a:off x="3887870" y="3669796"/>
                <a:ext cx="33591" cy="28692"/>
                <a:chOff x="3887870" y="3669796"/>
                <a:chExt cx="33591" cy="28692"/>
              </a:xfrm>
            </p:grpSpPr>
            <p:sp>
              <p:nvSpPr>
                <p:cNvPr id="3284" name="Google Shape;3284;p31"/>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31"/>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6" name="Google Shape;3286;p31"/>
              <p:cNvGrpSpPr/>
              <p:nvPr/>
            </p:nvGrpSpPr>
            <p:grpSpPr>
              <a:xfrm>
                <a:off x="3818320" y="3481625"/>
                <a:ext cx="33497" cy="28770"/>
                <a:chOff x="3818320" y="3481625"/>
                <a:chExt cx="33497" cy="28770"/>
              </a:xfrm>
            </p:grpSpPr>
            <p:sp>
              <p:nvSpPr>
                <p:cNvPr id="3287" name="Google Shape;3287;p31"/>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31"/>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9" name="Google Shape;3289;p31"/>
              <p:cNvGrpSpPr/>
              <p:nvPr/>
            </p:nvGrpSpPr>
            <p:grpSpPr>
              <a:xfrm>
                <a:off x="4278139" y="4120948"/>
                <a:ext cx="37492" cy="32129"/>
                <a:chOff x="4278139" y="4120948"/>
                <a:chExt cx="37492" cy="32129"/>
              </a:xfrm>
            </p:grpSpPr>
            <p:sp>
              <p:nvSpPr>
                <p:cNvPr id="3290" name="Google Shape;3290;p31"/>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1"/>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2" name="Google Shape;3292;p31"/>
              <p:cNvGrpSpPr/>
              <p:nvPr/>
            </p:nvGrpSpPr>
            <p:grpSpPr>
              <a:xfrm>
                <a:off x="4419898" y="3977388"/>
                <a:ext cx="33497" cy="28692"/>
                <a:chOff x="4419898" y="3977388"/>
                <a:chExt cx="33497" cy="28692"/>
              </a:xfrm>
            </p:grpSpPr>
            <p:sp>
              <p:nvSpPr>
                <p:cNvPr id="3293" name="Google Shape;3293;p31"/>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1"/>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5" name="Google Shape;3295;p31"/>
              <p:cNvGrpSpPr/>
              <p:nvPr/>
            </p:nvGrpSpPr>
            <p:grpSpPr>
              <a:xfrm>
                <a:off x="4158930" y="4034684"/>
                <a:ext cx="33497" cy="28762"/>
                <a:chOff x="4158930" y="4034684"/>
                <a:chExt cx="33497" cy="28762"/>
              </a:xfrm>
            </p:grpSpPr>
            <p:sp>
              <p:nvSpPr>
                <p:cNvPr id="3296" name="Google Shape;3296;p31"/>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1"/>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8" name="Google Shape;3298;p31"/>
              <p:cNvGrpSpPr/>
              <p:nvPr/>
            </p:nvGrpSpPr>
            <p:grpSpPr>
              <a:xfrm>
                <a:off x="4134949" y="3957049"/>
                <a:ext cx="33497" cy="28770"/>
                <a:chOff x="4134949" y="3957049"/>
                <a:chExt cx="33497" cy="28770"/>
              </a:xfrm>
            </p:grpSpPr>
            <p:sp>
              <p:nvSpPr>
                <p:cNvPr id="3299" name="Google Shape;3299;p31"/>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1"/>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1" name="Google Shape;3301;p31"/>
              <p:cNvGrpSpPr/>
              <p:nvPr/>
            </p:nvGrpSpPr>
            <p:grpSpPr>
              <a:xfrm>
                <a:off x="4193653" y="4184403"/>
                <a:ext cx="43580" cy="37264"/>
                <a:chOff x="4193653" y="4184403"/>
                <a:chExt cx="43580" cy="37264"/>
              </a:xfrm>
            </p:grpSpPr>
            <p:sp>
              <p:nvSpPr>
                <p:cNvPr id="3302" name="Google Shape;3302;p31"/>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1"/>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4" name="Google Shape;3304;p31"/>
              <p:cNvGrpSpPr/>
              <p:nvPr/>
            </p:nvGrpSpPr>
            <p:grpSpPr>
              <a:xfrm>
                <a:off x="4343600" y="3943844"/>
                <a:ext cx="43580" cy="37312"/>
                <a:chOff x="4343600" y="3943844"/>
                <a:chExt cx="43580" cy="37312"/>
              </a:xfrm>
            </p:grpSpPr>
            <p:sp>
              <p:nvSpPr>
                <p:cNvPr id="3305" name="Google Shape;3305;p31"/>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1"/>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7" name="Google Shape;3307;p31"/>
              <p:cNvGrpSpPr/>
              <p:nvPr/>
            </p:nvGrpSpPr>
            <p:grpSpPr>
              <a:xfrm>
                <a:off x="4172339" y="3381693"/>
                <a:ext cx="31499" cy="27001"/>
                <a:chOff x="4172339" y="3381693"/>
                <a:chExt cx="31499" cy="27001"/>
              </a:xfrm>
            </p:grpSpPr>
            <p:sp>
              <p:nvSpPr>
                <p:cNvPr id="3308" name="Google Shape;3308;p31"/>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1"/>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10" name="Google Shape;3310;p31"/>
          <p:cNvGrpSpPr/>
          <p:nvPr/>
        </p:nvGrpSpPr>
        <p:grpSpPr>
          <a:xfrm>
            <a:off x="904637" y="2228899"/>
            <a:ext cx="1871190" cy="1035822"/>
            <a:chOff x="2654821" y="2311071"/>
            <a:chExt cx="2279715" cy="1262120"/>
          </a:xfrm>
        </p:grpSpPr>
        <p:grpSp>
          <p:nvGrpSpPr>
            <p:cNvPr id="3311" name="Google Shape;3311;p31"/>
            <p:cNvGrpSpPr/>
            <p:nvPr/>
          </p:nvGrpSpPr>
          <p:grpSpPr>
            <a:xfrm>
              <a:off x="4034269" y="2840745"/>
              <a:ext cx="40212" cy="36437"/>
              <a:chOff x="4293400" y="2574725"/>
              <a:chExt cx="84425" cy="80100"/>
            </a:xfrm>
          </p:grpSpPr>
          <p:sp>
            <p:nvSpPr>
              <p:cNvPr id="3312" name="Google Shape;3312;p3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313" name="Google Shape;3313;p3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4" name="Google Shape;3314;p31"/>
            <p:cNvGrpSpPr/>
            <p:nvPr/>
          </p:nvGrpSpPr>
          <p:grpSpPr>
            <a:xfrm>
              <a:off x="3894606" y="2334874"/>
              <a:ext cx="913198" cy="518984"/>
              <a:chOff x="4000175" y="1462675"/>
              <a:chExt cx="1917275" cy="1140875"/>
            </a:xfrm>
          </p:grpSpPr>
          <p:sp>
            <p:nvSpPr>
              <p:cNvPr id="3315" name="Google Shape;3315;p3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316" name="Google Shape;3316;p31"/>
              <p:cNvGrpSpPr/>
              <p:nvPr/>
            </p:nvGrpSpPr>
            <p:grpSpPr>
              <a:xfrm>
                <a:off x="4000175" y="1462675"/>
                <a:ext cx="1917275" cy="1140875"/>
                <a:chOff x="4000175" y="1462675"/>
                <a:chExt cx="1917275" cy="1140875"/>
              </a:xfrm>
            </p:grpSpPr>
            <p:sp>
              <p:nvSpPr>
                <p:cNvPr id="3317" name="Google Shape;3317;p3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318" name="Google Shape;3318;p3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3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22" name="Google Shape;3322;p3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3" name="Google Shape;3323;p31"/>
            <p:cNvGrpSpPr/>
            <p:nvPr/>
          </p:nvGrpSpPr>
          <p:grpSpPr>
            <a:xfrm>
              <a:off x="3875768" y="2846704"/>
              <a:ext cx="44796" cy="47366"/>
              <a:chOff x="3960625" y="2587825"/>
              <a:chExt cx="94050" cy="104125"/>
            </a:xfrm>
          </p:grpSpPr>
          <p:sp>
            <p:nvSpPr>
              <p:cNvPr id="3324" name="Google Shape;3324;p3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325" name="Google Shape;3325;p3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6" name="Google Shape;3326;p31"/>
            <p:cNvGrpSpPr/>
            <p:nvPr/>
          </p:nvGrpSpPr>
          <p:grpSpPr>
            <a:xfrm>
              <a:off x="3782759" y="2807162"/>
              <a:ext cx="82686" cy="85487"/>
              <a:chOff x="3765350" y="2500900"/>
              <a:chExt cx="173600" cy="187925"/>
            </a:xfrm>
          </p:grpSpPr>
          <p:sp>
            <p:nvSpPr>
              <p:cNvPr id="3327" name="Google Shape;3327;p3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328" name="Google Shape;3328;p3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3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3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3" name="Google Shape;3333;p31"/>
            <p:cNvGrpSpPr/>
            <p:nvPr/>
          </p:nvGrpSpPr>
          <p:grpSpPr>
            <a:xfrm>
              <a:off x="3775674" y="2798496"/>
              <a:ext cx="40545" cy="23564"/>
              <a:chOff x="3750475" y="2481850"/>
              <a:chExt cx="85125" cy="51800"/>
            </a:xfrm>
          </p:grpSpPr>
          <p:sp>
            <p:nvSpPr>
              <p:cNvPr id="3334" name="Google Shape;3334;p3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3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336" name="Google Shape;3336;p31"/>
            <p:cNvGrpSpPr/>
            <p:nvPr/>
          </p:nvGrpSpPr>
          <p:grpSpPr>
            <a:xfrm>
              <a:off x="3716946" y="2776024"/>
              <a:ext cx="81971" cy="76912"/>
              <a:chOff x="3627175" y="2432450"/>
              <a:chExt cx="172100" cy="169075"/>
            </a:xfrm>
          </p:grpSpPr>
          <p:sp>
            <p:nvSpPr>
              <p:cNvPr id="3337" name="Google Shape;3337;p3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339" name="Google Shape;3339;p3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340" name="Google Shape;3340;p31"/>
            <p:cNvGrpSpPr/>
            <p:nvPr/>
          </p:nvGrpSpPr>
          <p:grpSpPr>
            <a:xfrm>
              <a:off x="3685682" y="2845624"/>
              <a:ext cx="29311" cy="45055"/>
              <a:chOff x="3561536" y="2585450"/>
              <a:chExt cx="61539" cy="99045"/>
            </a:xfrm>
          </p:grpSpPr>
          <p:sp>
            <p:nvSpPr>
              <p:cNvPr id="3341" name="Google Shape;3341;p3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343" name="Google Shape;3343;p31"/>
            <p:cNvGrpSpPr/>
            <p:nvPr/>
          </p:nvGrpSpPr>
          <p:grpSpPr>
            <a:xfrm>
              <a:off x="3849905" y="2572252"/>
              <a:ext cx="74339" cy="119559"/>
              <a:chOff x="3906325" y="1984500"/>
              <a:chExt cx="156075" cy="262825"/>
            </a:xfrm>
          </p:grpSpPr>
          <p:sp>
            <p:nvSpPr>
              <p:cNvPr id="3344" name="Google Shape;3344;p3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345" name="Google Shape;3345;p3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6" name="Google Shape;3346;p31"/>
            <p:cNvGrpSpPr/>
            <p:nvPr/>
          </p:nvGrpSpPr>
          <p:grpSpPr>
            <a:xfrm>
              <a:off x="2654821" y="2414345"/>
              <a:ext cx="667570" cy="558731"/>
              <a:chOff x="1397225" y="1637375"/>
              <a:chExt cx="1401575" cy="1228250"/>
            </a:xfrm>
          </p:grpSpPr>
          <p:sp>
            <p:nvSpPr>
              <p:cNvPr id="3347" name="Google Shape;3347;p3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348" name="Google Shape;3348;p31"/>
              <p:cNvGrpSpPr/>
              <p:nvPr/>
            </p:nvGrpSpPr>
            <p:grpSpPr>
              <a:xfrm>
                <a:off x="1397225" y="1637375"/>
                <a:ext cx="1398775" cy="1228250"/>
                <a:chOff x="1397225" y="1637375"/>
                <a:chExt cx="1398775" cy="1228250"/>
              </a:xfrm>
            </p:grpSpPr>
            <p:sp>
              <p:nvSpPr>
                <p:cNvPr id="3349" name="Google Shape;3349;p3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3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1" name="Google Shape;3351;p31"/>
            <p:cNvGrpSpPr/>
            <p:nvPr/>
          </p:nvGrpSpPr>
          <p:grpSpPr>
            <a:xfrm>
              <a:off x="3230417" y="3103734"/>
              <a:ext cx="282982" cy="280332"/>
              <a:chOff x="2605700" y="3152850"/>
              <a:chExt cx="594125" cy="616250"/>
            </a:xfrm>
          </p:grpSpPr>
          <p:sp>
            <p:nvSpPr>
              <p:cNvPr id="3352" name="Google Shape;3352;p3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353" name="Google Shape;3353;p3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354" name="Google Shape;3354;p31"/>
            <p:cNvGrpSpPr/>
            <p:nvPr/>
          </p:nvGrpSpPr>
          <p:grpSpPr>
            <a:xfrm>
              <a:off x="3265985" y="3226989"/>
              <a:ext cx="87151" cy="346202"/>
              <a:chOff x="2680375" y="3423800"/>
              <a:chExt cx="182975" cy="761050"/>
            </a:xfrm>
          </p:grpSpPr>
          <p:sp>
            <p:nvSpPr>
              <p:cNvPr id="3355" name="Google Shape;3355;p3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356" name="Google Shape;3356;p3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31"/>
            <p:cNvGrpSpPr/>
            <p:nvPr/>
          </p:nvGrpSpPr>
          <p:grpSpPr>
            <a:xfrm>
              <a:off x="3855466" y="3289811"/>
              <a:ext cx="112514" cy="94210"/>
              <a:chOff x="3918000" y="3561900"/>
              <a:chExt cx="236225" cy="207100"/>
            </a:xfrm>
          </p:grpSpPr>
          <p:sp>
            <p:nvSpPr>
              <p:cNvPr id="3358" name="Google Shape;3358;p3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359" name="Google Shape;3359;p3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0" name="Google Shape;3360;p3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3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3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363" name="Google Shape;3363;p31"/>
            <p:cNvGrpSpPr/>
            <p:nvPr/>
          </p:nvGrpSpPr>
          <p:grpSpPr>
            <a:xfrm>
              <a:off x="2905224" y="2311071"/>
              <a:ext cx="596721" cy="528992"/>
              <a:chOff x="1922950" y="1410350"/>
              <a:chExt cx="1252825" cy="1162875"/>
            </a:xfrm>
          </p:grpSpPr>
          <p:sp>
            <p:nvSpPr>
              <p:cNvPr id="3364" name="Google Shape;3364;p3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3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3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3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3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3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3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3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3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3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3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3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3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380" name="Google Shape;3380;p3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3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3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3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3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3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3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3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3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3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3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3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3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3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00" name="Google Shape;3400;p3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01" name="Google Shape;3401;p3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2" name="Google Shape;3402;p31"/>
            <p:cNvGrpSpPr/>
            <p:nvPr/>
          </p:nvGrpSpPr>
          <p:grpSpPr>
            <a:xfrm>
              <a:off x="3280929" y="3294542"/>
              <a:ext cx="109894" cy="272224"/>
              <a:chOff x="2711750" y="3572300"/>
              <a:chExt cx="230725" cy="598425"/>
            </a:xfrm>
          </p:grpSpPr>
          <p:sp>
            <p:nvSpPr>
              <p:cNvPr id="3403" name="Google Shape;3403;p3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3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5" name="Google Shape;3405;p3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6" name="Google Shape;3406;p31"/>
            <p:cNvGrpSpPr/>
            <p:nvPr/>
          </p:nvGrpSpPr>
          <p:grpSpPr>
            <a:xfrm>
              <a:off x="3790439" y="2408636"/>
              <a:ext cx="73017" cy="75684"/>
              <a:chOff x="3781475" y="1624825"/>
              <a:chExt cx="153300" cy="166375"/>
            </a:xfrm>
          </p:grpSpPr>
          <p:sp>
            <p:nvSpPr>
              <p:cNvPr id="3407" name="Google Shape;3407;p3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3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3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3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1" name="Google Shape;3411;p3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3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3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3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3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3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3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8" name="Google Shape;3418;p31"/>
            <p:cNvGrpSpPr/>
            <p:nvPr/>
          </p:nvGrpSpPr>
          <p:grpSpPr>
            <a:xfrm>
              <a:off x="4403342" y="3107749"/>
              <a:ext cx="316680" cy="101374"/>
              <a:chOff x="5068275" y="3161675"/>
              <a:chExt cx="664875" cy="222850"/>
            </a:xfrm>
          </p:grpSpPr>
          <p:sp>
            <p:nvSpPr>
              <p:cNvPr id="3419" name="Google Shape;3419;p3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3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3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3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3" name="Google Shape;3423;p3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3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3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3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3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3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3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3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3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3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3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3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3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3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3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3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3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3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3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3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3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3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3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3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3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3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2" name="Google Shape;3452;p31"/>
            <p:cNvGrpSpPr/>
            <p:nvPr/>
          </p:nvGrpSpPr>
          <p:grpSpPr>
            <a:xfrm>
              <a:off x="3697513" y="2707266"/>
              <a:ext cx="59549" cy="79733"/>
              <a:chOff x="3586375" y="2281300"/>
              <a:chExt cx="125025" cy="175275"/>
            </a:xfrm>
          </p:grpSpPr>
          <p:sp>
            <p:nvSpPr>
              <p:cNvPr id="3453" name="Google Shape;3453;p3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5" name="Google Shape;3455;p3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6" name="Google Shape;3456;p31"/>
            <p:cNvGrpSpPr/>
            <p:nvPr/>
          </p:nvGrpSpPr>
          <p:grpSpPr>
            <a:xfrm>
              <a:off x="4513224" y="3221724"/>
              <a:ext cx="274563" cy="280321"/>
              <a:chOff x="5298975" y="3412225"/>
              <a:chExt cx="576450" cy="616225"/>
            </a:xfrm>
          </p:grpSpPr>
          <p:sp>
            <p:nvSpPr>
              <p:cNvPr id="3457" name="Google Shape;3457;p3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58" name="Google Shape;3458;p3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31"/>
            <p:cNvGrpSpPr/>
            <p:nvPr/>
          </p:nvGrpSpPr>
          <p:grpSpPr>
            <a:xfrm>
              <a:off x="4824403" y="3421846"/>
              <a:ext cx="110132" cy="130647"/>
              <a:chOff x="5952300" y="3852150"/>
              <a:chExt cx="231225" cy="287200"/>
            </a:xfrm>
          </p:grpSpPr>
          <p:sp>
            <p:nvSpPr>
              <p:cNvPr id="3460" name="Google Shape;3460;p3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2" name="Google Shape;3462;p3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0" name="Google Shape;3470;p31"/>
            <p:cNvGrpSpPr/>
            <p:nvPr/>
          </p:nvGrpSpPr>
          <p:grpSpPr>
            <a:xfrm>
              <a:off x="4295710" y="3079670"/>
              <a:ext cx="14968" cy="27135"/>
              <a:chOff x="4842300" y="3099950"/>
              <a:chExt cx="31425" cy="59650"/>
            </a:xfrm>
          </p:grpSpPr>
          <p:sp>
            <p:nvSpPr>
              <p:cNvPr id="3471" name="Google Shape;3471;p3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3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3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3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5" name="Google Shape;3475;p3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3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3" name="Google Shape;3483;p31"/>
            <p:cNvGrpSpPr/>
            <p:nvPr/>
          </p:nvGrpSpPr>
          <p:grpSpPr>
            <a:xfrm>
              <a:off x="3831056" y="2816010"/>
              <a:ext cx="37378" cy="27612"/>
              <a:chOff x="3866750" y="2520350"/>
              <a:chExt cx="78475" cy="60700"/>
            </a:xfrm>
          </p:grpSpPr>
          <p:sp>
            <p:nvSpPr>
              <p:cNvPr id="3484" name="Google Shape;3484;p3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8" name="Google Shape;3488;p3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3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3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3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3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3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505" name="Google Shape;3505;p3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3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3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3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3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3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3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3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3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3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3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3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517" name="Google Shape;3517;p3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3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3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3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3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3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3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0" name="Google Shape;3530;p31"/>
            <p:cNvGrpSpPr/>
            <p:nvPr/>
          </p:nvGrpSpPr>
          <p:grpSpPr>
            <a:xfrm>
              <a:off x="3632736" y="3051591"/>
              <a:ext cx="63288" cy="45217"/>
              <a:chOff x="3450375" y="3038225"/>
              <a:chExt cx="132875" cy="99400"/>
            </a:xfrm>
          </p:grpSpPr>
          <p:sp>
            <p:nvSpPr>
              <p:cNvPr id="3531" name="Google Shape;3531;p3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3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3" name="Google Shape;3533;p3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3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3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3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3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3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3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3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542" name="Google Shape;3542;p3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3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3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3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552" name="Google Shape;3552;p3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3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3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3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3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558" name="Google Shape;3558;p3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3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3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3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3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3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3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3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3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3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8" name="Google Shape;3568;p31"/>
          <p:cNvGrpSpPr/>
          <p:nvPr/>
        </p:nvGrpSpPr>
        <p:grpSpPr>
          <a:xfrm>
            <a:off x="4785306" y="2254602"/>
            <a:ext cx="1847847" cy="984415"/>
            <a:chOff x="233350" y="949250"/>
            <a:chExt cx="7137300" cy="3802300"/>
          </a:xfrm>
        </p:grpSpPr>
        <p:sp>
          <p:nvSpPr>
            <p:cNvPr id="3569" name="Google Shape;3569;p3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3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3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3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3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3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3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3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3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3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3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3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3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3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3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3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3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3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3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3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3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3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3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3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3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3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3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3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3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3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3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3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3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3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3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3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3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3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3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3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3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3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3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3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3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3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3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3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3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3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3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3" name="Shape 3623"/>
        <p:cNvGrpSpPr/>
        <p:nvPr/>
      </p:nvGrpSpPr>
      <p:grpSpPr>
        <a:xfrm>
          <a:off x="0" y="0"/>
          <a:ext cx="0" cy="0"/>
          <a:chOff x="0" y="0"/>
          <a:chExt cx="0" cy="0"/>
        </a:xfrm>
      </p:grpSpPr>
      <p:grpSp>
        <p:nvGrpSpPr>
          <p:cNvPr id="3624" name="Google Shape;3624;p32"/>
          <p:cNvGrpSpPr/>
          <p:nvPr/>
        </p:nvGrpSpPr>
        <p:grpSpPr>
          <a:xfrm>
            <a:off x="1230523" y="1479289"/>
            <a:ext cx="1234491" cy="767720"/>
            <a:chOff x="548861" y="389676"/>
            <a:chExt cx="3843371" cy="2390163"/>
          </a:xfrm>
        </p:grpSpPr>
        <p:cxnSp>
          <p:nvCxnSpPr>
            <p:cNvPr id="3625" name="Google Shape;3625;p32"/>
            <p:cNvCxnSpPr/>
            <p:nvPr/>
          </p:nvCxnSpPr>
          <p:spPr>
            <a:xfrm flipH="1" rot="10800000">
              <a:off x="3486925" y="1918250"/>
              <a:ext cx="7416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26" name="Google Shape;3626;p3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27" name="Google Shape;3627;p32"/>
            <p:cNvCxnSpPr/>
            <p:nvPr/>
          </p:nvCxnSpPr>
          <p:spPr>
            <a:xfrm>
              <a:off x="2725450" y="576000"/>
              <a:ext cx="14103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28" name="Google Shape;3628;p32"/>
            <p:cNvCxnSpPr/>
            <p:nvPr/>
          </p:nvCxnSpPr>
          <p:spPr>
            <a:xfrm flipH="1" rot="10800000">
              <a:off x="756500" y="578275"/>
              <a:ext cx="1705500" cy="10488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629" name="Google Shape;3629;p32"/>
            <p:cNvCxnSpPr/>
            <p:nvPr/>
          </p:nvCxnSpPr>
          <p:spPr>
            <a:xfrm>
              <a:off x="760067" y="1625791"/>
              <a:ext cx="1688700" cy="9750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630" name="Google Shape;3630;p3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1" name="Google Shape;3631;p3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632" name="Google Shape;3632;p3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3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3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3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3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3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32"/>
          <p:cNvGrpSpPr/>
          <p:nvPr/>
        </p:nvGrpSpPr>
        <p:grpSpPr>
          <a:xfrm>
            <a:off x="3891045" y="6792248"/>
            <a:ext cx="2438446" cy="835250"/>
            <a:chOff x="6895650" y="3126697"/>
            <a:chExt cx="1436662" cy="492105"/>
          </a:xfrm>
        </p:grpSpPr>
        <p:sp>
          <p:nvSpPr>
            <p:cNvPr id="3639" name="Google Shape;3639;p3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3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3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3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3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4" name="Google Shape;3644;p32"/>
            <p:cNvGrpSpPr/>
            <p:nvPr/>
          </p:nvGrpSpPr>
          <p:grpSpPr>
            <a:xfrm>
              <a:off x="6995957" y="3335810"/>
              <a:ext cx="1230393" cy="71754"/>
              <a:chOff x="6995957" y="3287964"/>
              <a:chExt cx="1230393" cy="71754"/>
            </a:xfrm>
          </p:grpSpPr>
          <p:sp>
            <p:nvSpPr>
              <p:cNvPr id="3645" name="Google Shape;3645;p3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3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3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3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3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0" name="Google Shape;3650;p32"/>
          <p:cNvGrpSpPr/>
          <p:nvPr/>
        </p:nvGrpSpPr>
        <p:grpSpPr>
          <a:xfrm>
            <a:off x="3932148" y="4749092"/>
            <a:ext cx="2356240" cy="1091717"/>
            <a:chOff x="634175" y="2986275"/>
            <a:chExt cx="3147949" cy="1458344"/>
          </a:xfrm>
        </p:grpSpPr>
        <p:cxnSp>
          <p:nvCxnSpPr>
            <p:cNvPr id="3651" name="Google Shape;3651;p32"/>
            <p:cNvCxnSpPr>
              <a:stCxn id="3652" idx="4"/>
              <a:endCxn id="3653"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654" name="Google Shape;3654;p32"/>
            <p:cNvCxnSpPr>
              <a:stCxn id="3653" idx="0"/>
              <a:endCxn id="3655"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656" name="Google Shape;3656;p32"/>
            <p:cNvCxnSpPr>
              <a:stCxn id="3655" idx="4"/>
              <a:endCxn id="3657"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658" name="Google Shape;3658;p32"/>
            <p:cNvCxnSpPr>
              <a:stCxn id="3657" idx="0"/>
              <a:endCxn id="3659"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659" name="Google Shape;3659;p3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55" name="Google Shape;3655;p3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52" name="Google Shape;3652;p3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57" name="Google Shape;3657;p3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653" name="Google Shape;3653;p3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660" name="Google Shape;3660;p32"/>
          <p:cNvGrpSpPr/>
          <p:nvPr/>
        </p:nvGrpSpPr>
        <p:grpSpPr>
          <a:xfrm>
            <a:off x="1230566" y="3688427"/>
            <a:ext cx="1451623" cy="724303"/>
            <a:chOff x="724986" y="3605478"/>
            <a:chExt cx="1368681" cy="682918"/>
          </a:xfrm>
        </p:grpSpPr>
        <p:grpSp>
          <p:nvGrpSpPr>
            <p:cNvPr id="3661" name="Google Shape;3661;p32"/>
            <p:cNvGrpSpPr/>
            <p:nvPr/>
          </p:nvGrpSpPr>
          <p:grpSpPr>
            <a:xfrm>
              <a:off x="1289102" y="3823629"/>
              <a:ext cx="240442" cy="250435"/>
              <a:chOff x="-165066" y="3843615"/>
              <a:chExt cx="221259" cy="230455"/>
            </a:xfrm>
          </p:grpSpPr>
          <p:sp>
            <p:nvSpPr>
              <p:cNvPr id="3662" name="Google Shape;3662;p3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3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3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3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3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3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3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3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3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3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3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3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3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3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3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3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3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3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3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3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32"/>
            <p:cNvGrpSpPr/>
            <p:nvPr/>
          </p:nvGrpSpPr>
          <p:grpSpPr>
            <a:xfrm>
              <a:off x="724986" y="3605478"/>
              <a:ext cx="1368681" cy="682918"/>
              <a:chOff x="724986" y="3605478"/>
              <a:chExt cx="1368681" cy="682918"/>
            </a:xfrm>
          </p:grpSpPr>
          <p:grpSp>
            <p:nvGrpSpPr>
              <p:cNvPr id="3683" name="Google Shape;3683;p32"/>
              <p:cNvGrpSpPr/>
              <p:nvPr/>
            </p:nvGrpSpPr>
            <p:grpSpPr>
              <a:xfrm>
                <a:off x="1498221" y="4047614"/>
                <a:ext cx="529172" cy="240783"/>
                <a:chOff x="1498221" y="4047614"/>
                <a:chExt cx="529172" cy="240783"/>
              </a:xfrm>
            </p:grpSpPr>
            <p:grpSp>
              <p:nvGrpSpPr>
                <p:cNvPr id="3684" name="Google Shape;3684;p32"/>
                <p:cNvGrpSpPr/>
                <p:nvPr/>
              </p:nvGrpSpPr>
              <p:grpSpPr>
                <a:xfrm>
                  <a:off x="1826655" y="4224370"/>
                  <a:ext cx="200738" cy="25631"/>
                  <a:chOff x="1826655" y="4224370"/>
                  <a:chExt cx="200738" cy="25631"/>
                </a:xfrm>
              </p:grpSpPr>
              <p:sp>
                <p:nvSpPr>
                  <p:cNvPr id="3685" name="Google Shape;3685;p3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3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7" name="Google Shape;3687;p32"/>
                <p:cNvGrpSpPr/>
                <p:nvPr/>
              </p:nvGrpSpPr>
              <p:grpSpPr>
                <a:xfrm>
                  <a:off x="1498221" y="4047614"/>
                  <a:ext cx="328444" cy="240783"/>
                  <a:chOff x="1498221" y="4047614"/>
                  <a:chExt cx="328444" cy="240783"/>
                </a:xfrm>
              </p:grpSpPr>
              <p:sp>
                <p:nvSpPr>
                  <p:cNvPr id="3688" name="Google Shape;3688;p3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9" name="Google Shape;3689;p32"/>
                  <p:cNvGrpSpPr/>
                  <p:nvPr/>
                </p:nvGrpSpPr>
                <p:grpSpPr>
                  <a:xfrm>
                    <a:off x="1498221" y="4047614"/>
                    <a:ext cx="150566" cy="190416"/>
                    <a:chOff x="1498221" y="4047614"/>
                    <a:chExt cx="150566" cy="190416"/>
                  </a:xfrm>
                </p:grpSpPr>
                <p:sp>
                  <p:nvSpPr>
                    <p:cNvPr id="3690" name="Google Shape;3690;p3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3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92" name="Google Shape;3692;p32"/>
              <p:cNvGrpSpPr/>
              <p:nvPr/>
            </p:nvGrpSpPr>
            <p:grpSpPr>
              <a:xfrm>
                <a:off x="1560718" y="3800594"/>
                <a:ext cx="532948" cy="302090"/>
                <a:chOff x="1560718" y="3800594"/>
                <a:chExt cx="532948" cy="302090"/>
              </a:xfrm>
            </p:grpSpPr>
            <p:grpSp>
              <p:nvGrpSpPr>
                <p:cNvPr id="3693" name="Google Shape;3693;p32"/>
                <p:cNvGrpSpPr/>
                <p:nvPr/>
              </p:nvGrpSpPr>
              <p:grpSpPr>
                <a:xfrm>
                  <a:off x="1912179" y="3827344"/>
                  <a:ext cx="181487" cy="25631"/>
                  <a:chOff x="1912179" y="3827344"/>
                  <a:chExt cx="181487" cy="25631"/>
                </a:xfrm>
              </p:grpSpPr>
              <p:sp>
                <p:nvSpPr>
                  <p:cNvPr id="3694" name="Google Shape;3694;p3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3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6" name="Google Shape;3696;p32"/>
                <p:cNvGrpSpPr/>
                <p:nvPr/>
              </p:nvGrpSpPr>
              <p:grpSpPr>
                <a:xfrm>
                  <a:off x="1912179" y="4044505"/>
                  <a:ext cx="181487" cy="25622"/>
                  <a:chOff x="1912179" y="4044506"/>
                  <a:chExt cx="181487" cy="25622"/>
                </a:xfrm>
              </p:grpSpPr>
              <p:sp>
                <p:nvSpPr>
                  <p:cNvPr id="3697" name="Google Shape;3697;p3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3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9" name="Google Shape;3699;p32"/>
                <p:cNvGrpSpPr/>
                <p:nvPr/>
              </p:nvGrpSpPr>
              <p:grpSpPr>
                <a:xfrm>
                  <a:off x="1560718" y="3800594"/>
                  <a:ext cx="351472" cy="302090"/>
                  <a:chOff x="1560718" y="3800594"/>
                  <a:chExt cx="351472" cy="302090"/>
                </a:xfrm>
              </p:grpSpPr>
              <p:grpSp>
                <p:nvGrpSpPr>
                  <p:cNvPr id="3700" name="Google Shape;3700;p32"/>
                  <p:cNvGrpSpPr/>
                  <p:nvPr/>
                </p:nvGrpSpPr>
                <p:grpSpPr>
                  <a:xfrm>
                    <a:off x="1560718" y="3842857"/>
                    <a:ext cx="173586" cy="217131"/>
                    <a:chOff x="1560718" y="3842857"/>
                    <a:chExt cx="173586" cy="217131"/>
                  </a:xfrm>
                </p:grpSpPr>
                <p:sp>
                  <p:nvSpPr>
                    <p:cNvPr id="3701" name="Google Shape;3701;p3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3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3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4" name="Google Shape;3704;p3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3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06" name="Google Shape;3706;p3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7" name="Google Shape;3707;p32"/>
              <p:cNvGrpSpPr/>
              <p:nvPr/>
            </p:nvGrpSpPr>
            <p:grpSpPr>
              <a:xfrm>
                <a:off x="785350" y="3605478"/>
                <a:ext cx="535311" cy="249245"/>
                <a:chOff x="785350" y="3605478"/>
                <a:chExt cx="535311" cy="249245"/>
              </a:xfrm>
            </p:grpSpPr>
            <p:grpSp>
              <p:nvGrpSpPr>
                <p:cNvPr id="3708" name="Google Shape;3708;p32"/>
                <p:cNvGrpSpPr/>
                <p:nvPr/>
              </p:nvGrpSpPr>
              <p:grpSpPr>
                <a:xfrm>
                  <a:off x="785350" y="3605478"/>
                  <a:ext cx="376191" cy="102736"/>
                  <a:chOff x="785350" y="3605478"/>
                  <a:chExt cx="376191" cy="102736"/>
                </a:xfrm>
              </p:grpSpPr>
              <p:sp>
                <p:nvSpPr>
                  <p:cNvPr id="3709" name="Google Shape;3709;p3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3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3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2" name="Google Shape;3712;p32"/>
                <p:cNvGrpSpPr/>
                <p:nvPr/>
              </p:nvGrpSpPr>
              <p:grpSpPr>
                <a:xfrm>
                  <a:off x="1161530" y="3655851"/>
                  <a:ext cx="159131" cy="198872"/>
                  <a:chOff x="1161530" y="3655851"/>
                  <a:chExt cx="159131" cy="198872"/>
                </a:xfrm>
              </p:grpSpPr>
              <p:sp>
                <p:nvSpPr>
                  <p:cNvPr id="3713" name="Google Shape;3713;p3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3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5" name="Google Shape;3715;p32"/>
              <p:cNvGrpSpPr/>
              <p:nvPr/>
            </p:nvGrpSpPr>
            <p:grpSpPr>
              <a:xfrm>
                <a:off x="785350" y="4047614"/>
                <a:ext cx="535311" cy="240783"/>
                <a:chOff x="785350" y="4047614"/>
                <a:chExt cx="535311" cy="240783"/>
              </a:xfrm>
            </p:grpSpPr>
            <p:grpSp>
              <p:nvGrpSpPr>
                <p:cNvPr id="3716" name="Google Shape;3716;p32"/>
                <p:cNvGrpSpPr/>
                <p:nvPr/>
              </p:nvGrpSpPr>
              <p:grpSpPr>
                <a:xfrm>
                  <a:off x="1161636" y="4047614"/>
                  <a:ext cx="159025" cy="190415"/>
                  <a:chOff x="1161636" y="4047614"/>
                  <a:chExt cx="159025" cy="190415"/>
                </a:xfrm>
              </p:grpSpPr>
              <p:sp>
                <p:nvSpPr>
                  <p:cNvPr id="3717" name="Google Shape;3717;p3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3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32"/>
                <p:cNvGrpSpPr/>
                <p:nvPr/>
              </p:nvGrpSpPr>
              <p:grpSpPr>
                <a:xfrm>
                  <a:off x="785350" y="4185661"/>
                  <a:ext cx="376191" cy="102736"/>
                  <a:chOff x="785350" y="4185661"/>
                  <a:chExt cx="376191" cy="102736"/>
                </a:xfrm>
              </p:grpSpPr>
              <p:sp>
                <p:nvSpPr>
                  <p:cNvPr id="3720" name="Google Shape;3720;p3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3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3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3" name="Google Shape;3723;p32"/>
              <p:cNvGrpSpPr/>
              <p:nvPr/>
            </p:nvGrpSpPr>
            <p:grpSpPr>
              <a:xfrm>
                <a:off x="1501054" y="3605478"/>
                <a:ext cx="526340" cy="249240"/>
                <a:chOff x="1501054" y="3605478"/>
                <a:chExt cx="526340" cy="249240"/>
              </a:xfrm>
            </p:grpSpPr>
            <p:grpSp>
              <p:nvGrpSpPr>
                <p:cNvPr id="3724" name="Google Shape;3724;p32"/>
                <p:cNvGrpSpPr/>
                <p:nvPr/>
              </p:nvGrpSpPr>
              <p:grpSpPr>
                <a:xfrm>
                  <a:off x="1834208" y="3643867"/>
                  <a:ext cx="193185" cy="25622"/>
                  <a:chOff x="1834208" y="3643867"/>
                  <a:chExt cx="193185" cy="25622"/>
                </a:xfrm>
              </p:grpSpPr>
              <p:sp>
                <p:nvSpPr>
                  <p:cNvPr id="3725" name="Google Shape;3725;p3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3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7" name="Google Shape;3727;p32"/>
                <p:cNvGrpSpPr/>
                <p:nvPr/>
              </p:nvGrpSpPr>
              <p:grpSpPr>
                <a:xfrm>
                  <a:off x="1501054" y="3605478"/>
                  <a:ext cx="333165" cy="249240"/>
                  <a:chOff x="1501054" y="3605478"/>
                  <a:chExt cx="333165" cy="249240"/>
                </a:xfrm>
              </p:grpSpPr>
              <p:sp>
                <p:nvSpPr>
                  <p:cNvPr id="3728" name="Google Shape;3728;p3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9" name="Google Shape;3729;p32"/>
                  <p:cNvGrpSpPr/>
                  <p:nvPr/>
                </p:nvGrpSpPr>
                <p:grpSpPr>
                  <a:xfrm>
                    <a:off x="1501054" y="3655851"/>
                    <a:ext cx="155286" cy="198867"/>
                    <a:chOff x="1501054" y="3655851"/>
                    <a:chExt cx="155286" cy="198867"/>
                  </a:xfrm>
                </p:grpSpPr>
                <p:sp>
                  <p:nvSpPr>
                    <p:cNvPr id="3730" name="Google Shape;3730;p3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3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32" name="Google Shape;3732;p32"/>
              <p:cNvGrpSpPr/>
              <p:nvPr/>
            </p:nvGrpSpPr>
            <p:grpSpPr>
              <a:xfrm>
                <a:off x="724986" y="3800594"/>
                <a:ext cx="532950" cy="302090"/>
                <a:chOff x="724986" y="3800594"/>
                <a:chExt cx="532950" cy="302090"/>
              </a:xfrm>
            </p:grpSpPr>
            <p:grpSp>
              <p:nvGrpSpPr>
                <p:cNvPr id="3733" name="Google Shape;3733;p32"/>
                <p:cNvGrpSpPr/>
                <p:nvPr/>
              </p:nvGrpSpPr>
              <p:grpSpPr>
                <a:xfrm>
                  <a:off x="724986" y="4044367"/>
                  <a:ext cx="181314" cy="25626"/>
                  <a:chOff x="724986" y="4044367"/>
                  <a:chExt cx="181314" cy="25626"/>
                </a:xfrm>
              </p:grpSpPr>
              <p:sp>
                <p:nvSpPr>
                  <p:cNvPr id="3734" name="Google Shape;3734;p3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3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6" name="Google Shape;3736;p32"/>
                <p:cNvGrpSpPr/>
                <p:nvPr/>
              </p:nvGrpSpPr>
              <p:grpSpPr>
                <a:xfrm>
                  <a:off x="906290" y="3800594"/>
                  <a:ext cx="351646" cy="302090"/>
                  <a:chOff x="906290" y="3800594"/>
                  <a:chExt cx="351646" cy="302090"/>
                </a:xfrm>
              </p:grpSpPr>
              <p:grpSp>
                <p:nvGrpSpPr>
                  <p:cNvPr id="3737" name="Google Shape;3737;p32"/>
                  <p:cNvGrpSpPr/>
                  <p:nvPr/>
                </p:nvGrpSpPr>
                <p:grpSpPr>
                  <a:xfrm>
                    <a:off x="1084172" y="3842857"/>
                    <a:ext cx="173764" cy="217131"/>
                    <a:chOff x="1084172" y="3842857"/>
                    <a:chExt cx="173764" cy="217131"/>
                  </a:xfrm>
                </p:grpSpPr>
                <p:grpSp>
                  <p:nvGrpSpPr>
                    <p:cNvPr id="3738" name="Google Shape;3738;p32"/>
                    <p:cNvGrpSpPr/>
                    <p:nvPr/>
                  </p:nvGrpSpPr>
                  <p:grpSpPr>
                    <a:xfrm>
                      <a:off x="1156862" y="3936509"/>
                      <a:ext cx="101073" cy="25622"/>
                      <a:chOff x="1156862" y="3936509"/>
                      <a:chExt cx="101073" cy="25622"/>
                    </a:xfrm>
                  </p:grpSpPr>
                  <p:sp>
                    <p:nvSpPr>
                      <p:cNvPr id="3739" name="Google Shape;3739;p3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3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1" name="Google Shape;3741;p3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2" name="Google Shape;3742;p3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3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4" name="Google Shape;3744;p32"/>
                <p:cNvGrpSpPr/>
                <p:nvPr/>
              </p:nvGrpSpPr>
              <p:grpSpPr>
                <a:xfrm>
                  <a:off x="724986" y="3830189"/>
                  <a:ext cx="189533" cy="25626"/>
                  <a:chOff x="724986" y="3830189"/>
                  <a:chExt cx="189533" cy="25626"/>
                </a:xfrm>
              </p:grpSpPr>
              <p:sp>
                <p:nvSpPr>
                  <p:cNvPr id="3745" name="Google Shape;3745;p3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3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747" name="Google Shape;3747;p32"/>
          <p:cNvGrpSpPr/>
          <p:nvPr/>
        </p:nvGrpSpPr>
        <p:grpSpPr>
          <a:xfrm>
            <a:off x="1484744" y="4777731"/>
            <a:ext cx="2037277" cy="2372279"/>
            <a:chOff x="1839112" y="2209163"/>
            <a:chExt cx="1918159" cy="2233784"/>
          </a:xfrm>
        </p:grpSpPr>
        <p:sp>
          <p:nvSpPr>
            <p:cNvPr id="3748" name="Google Shape;3748;p3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3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3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1" name="Google Shape;3751;p32"/>
            <p:cNvCxnSpPr>
              <a:stCxn id="3749" idx="4"/>
              <a:endCxn id="375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753" name="Google Shape;3753;p32"/>
            <p:cNvCxnSpPr>
              <a:stCxn id="3752" idx="6"/>
              <a:endCxn id="3750"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754" name="Google Shape;3754;p32"/>
            <p:cNvCxnSpPr>
              <a:stCxn id="3750" idx="4"/>
              <a:endCxn id="375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752" name="Google Shape;3752;p3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3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3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7" name="Google Shape;3757;p32"/>
            <p:cNvCxnSpPr>
              <a:endCxn id="3756" idx="2"/>
            </p:cNvCxnSpPr>
            <p:nvPr/>
          </p:nvCxnSpPr>
          <p:spPr>
            <a:xfrm>
              <a:off x="2366171" y="4154498"/>
              <a:ext cx="816000" cy="9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758" name="Google Shape;3758;p32"/>
            <p:cNvCxnSpPr>
              <a:stCxn id="3748" idx="6"/>
              <a:endCxn id="3749"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grpSp>
      <p:grpSp>
        <p:nvGrpSpPr>
          <p:cNvPr id="3759" name="Google Shape;3759;p32"/>
          <p:cNvGrpSpPr/>
          <p:nvPr/>
        </p:nvGrpSpPr>
        <p:grpSpPr>
          <a:xfrm>
            <a:off x="1230496" y="2558015"/>
            <a:ext cx="1604976" cy="720099"/>
            <a:chOff x="1187400" y="2529299"/>
            <a:chExt cx="6769193" cy="2241903"/>
          </a:xfrm>
        </p:grpSpPr>
        <p:sp>
          <p:nvSpPr>
            <p:cNvPr id="3760" name="Google Shape;3760;p3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761" name="Google Shape;3761;p3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62" name="Google Shape;3762;p3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63" name="Google Shape;3763;p3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64" name="Google Shape;3764;p3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65" name="Google Shape;3765;p3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66" name="Google Shape;3766;p3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767" name="Google Shape;3767;p32"/>
            <p:cNvCxnSpPr>
              <a:stCxn id="3760" idx="2"/>
              <a:endCxn id="3761" idx="0"/>
            </p:cNvCxnSpPr>
            <p:nvPr/>
          </p:nvCxnSpPr>
          <p:spPr>
            <a:xfrm flipH="1" rot="-5400000">
              <a:off x="5228543" y="2315249"/>
              <a:ext cx="457200" cy="1770300"/>
            </a:xfrm>
            <a:prstGeom prst="bentConnector3">
              <a:avLst>
                <a:gd fmla="val 49935" name="adj1"/>
              </a:avLst>
            </a:prstGeom>
            <a:noFill/>
            <a:ln cap="flat" cmpd="sng" w="9525">
              <a:solidFill>
                <a:srgbClr val="C2C2C2"/>
              </a:solidFill>
              <a:prstDash val="solid"/>
              <a:round/>
              <a:headEnd len="sm" w="sm" type="none"/>
              <a:tailEnd len="sm" w="sm" type="none"/>
            </a:ln>
          </p:spPr>
        </p:cxnSp>
        <p:cxnSp>
          <p:nvCxnSpPr>
            <p:cNvPr id="3768" name="Google Shape;3768;p32"/>
            <p:cNvCxnSpPr>
              <a:stCxn id="3762" idx="0"/>
              <a:endCxn id="3760" idx="2"/>
            </p:cNvCxnSpPr>
            <p:nvPr/>
          </p:nvCxnSpPr>
          <p:spPr>
            <a:xfrm rot="-5400000">
              <a:off x="3458247" y="2315250"/>
              <a:ext cx="457200" cy="1770300"/>
            </a:xfrm>
            <a:prstGeom prst="bentConnector3">
              <a:avLst>
                <a:gd fmla="val 49935" name="adj1"/>
              </a:avLst>
            </a:prstGeom>
            <a:noFill/>
            <a:ln cap="flat" cmpd="sng" w="9525">
              <a:solidFill>
                <a:srgbClr val="C2C2C2"/>
              </a:solidFill>
              <a:prstDash val="solid"/>
              <a:round/>
              <a:headEnd len="sm" w="sm" type="none"/>
              <a:tailEnd len="sm" w="sm" type="none"/>
            </a:ln>
          </p:spPr>
        </p:cxnSp>
        <p:cxnSp>
          <p:nvCxnSpPr>
            <p:cNvPr id="3769" name="Google Shape;3769;p32"/>
            <p:cNvCxnSpPr>
              <a:stCxn id="3762" idx="2"/>
              <a:endCxn id="3764" idx="0"/>
            </p:cNvCxnSpPr>
            <p:nvPr/>
          </p:nvCxnSpPr>
          <p:spPr>
            <a:xfrm flipH="1" rot="-5400000">
              <a:off x="2995647" y="3677550"/>
              <a:ext cx="457200" cy="845100"/>
            </a:xfrm>
            <a:prstGeom prst="bentConnector3">
              <a:avLst>
                <a:gd fmla="val 49935" name="adj1"/>
              </a:avLst>
            </a:prstGeom>
            <a:noFill/>
            <a:ln cap="flat" cmpd="sng" w="9525">
              <a:solidFill>
                <a:srgbClr val="C2C2C2"/>
              </a:solidFill>
              <a:prstDash val="solid"/>
              <a:round/>
              <a:headEnd len="sm" w="sm" type="none"/>
              <a:tailEnd len="sm" w="sm" type="none"/>
            </a:ln>
          </p:spPr>
        </p:cxnSp>
        <p:cxnSp>
          <p:nvCxnSpPr>
            <p:cNvPr id="3770" name="Google Shape;3770;p32"/>
            <p:cNvCxnSpPr>
              <a:stCxn id="3763" idx="0"/>
              <a:endCxn id="3762" idx="2"/>
            </p:cNvCxnSpPr>
            <p:nvPr/>
          </p:nvCxnSpPr>
          <p:spPr>
            <a:xfrm rot="-5400000">
              <a:off x="2150400" y="3677551"/>
              <a:ext cx="457200" cy="845100"/>
            </a:xfrm>
            <a:prstGeom prst="bentConnector3">
              <a:avLst>
                <a:gd fmla="val 49935" name="adj1"/>
              </a:avLst>
            </a:prstGeom>
            <a:noFill/>
            <a:ln cap="flat" cmpd="sng" w="9525">
              <a:solidFill>
                <a:srgbClr val="C2C2C2"/>
              </a:solidFill>
              <a:prstDash val="solid"/>
              <a:round/>
              <a:headEnd len="sm" w="sm" type="none"/>
              <a:tailEnd len="sm" w="sm" type="none"/>
            </a:ln>
          </p:spPr>
        </p:cxnSp>
        <p:cxnSp>
          <p:nvCxnSpPr>
            <p:cNvPr id="3771" name="Google Shape;3771;p32"/>
            <p:cNvCxnSpPr>
              <a:stCxn id="3761" idx="2"/>
              <a:endCxn id="3766" idx="0"/>
            </p:cNvCxnSpPr>
            <p:nvPr/>
          </p:nvCxnSpPr>
          <p:spPr>
            <a:xfrm flipH="1" rot="-5400000">
              <a:off x="6536390" y="3677400"/>
              <a:ext cx="457200" cy="845400"/>
            </a:xfrm>
            <a:prstGeom prst="bentConnector3">
              <a:avLst>
                <a:gd fmla="val 49935" name="adj1"/>
              </a:avLst>
            </a:prstGeom>
            <a:noFill/>
            <a:ln cap="flat" cmpd="sng" w="9525">
              <a:solidFill>
                <a:srgbClr val="C2C2C2"/>
              </a:solidFill>
              <a:prstDash val="solid"/>
              <a:round/>
              <a:headEnd len="sm" w="sm" type="none"/>
              <a:tailEnd len="sm" w="sm" type="none"/>
            </a:ln>
          </p:spPr>
        </p:cxnSp>
        <p:cxnSp>
          <p:nvCxnSpPr>
            <p:cNvPr id="3772" name="Google Shape;3772;p32"/>
            <p:cNvCxnSpPr>
              <a:stCxn id="3765" idx="0"/>
              <a:endCxn id="3761" idx="2"/>
            </p:cNvCxnSpPr>
            <p:nvPr/>
          </p:nvCxnSpPr>
          <p:spPr>
            <a:xfrm rot="-5400000">
              <a:off x="5691000" y="3677551"/>
              <a:ext cx="457200" cy="845100"/>
            </a:xfrm>
            <a:prstGeom prst="bentConnector3">
              <a:avLst>
                <a:gd fmla="val 49935" name="adj1"/>
              </a:avLst>
            </a:prstGeom>
            <a:noFill/>
            <a:ln cap="flat" cmpd="sng" w="9525">
              <a:solidFill>
                <a:srgbClr val="C2C2C2"/>
              </a:solidFill>
              <a:prstDash val="solid"/>
              <a:round/>
              <a:headEnd len="sm" w="sm" type="none"/>
              <a:tailEnd len="sm" w="sm" type="none"/>
            </a:ln>
          </p:spPr>
        </p:cxnSp>
      </p:grpSp>
      <p:grpSp>
        <p:nvGrpSpPr>
          <p:cNvPr id="3773" name="Google Shape;3773;p32"/>
          <p:cNvGrpSpPr/>
          <p:nvPr/>
        </p:nvGrpSpPr>
        <p:grpSpPr>
          <a:xfrm>
            <a:off x="3078865" y="2459203"/>
            <a:ext cx="931340" cy="918261"/>
            <a:chOff x="2253298" y="2428317"/>
            <a:chExt cx="948701" cy="935378"/>
          </a:xfrm>
        </p:grpSpPr>
        <p:sp>
          <p:nvSpPr>
            <p:cNvPr id="3774" name="Google Shape;3774;p3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3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3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3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3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3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3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3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3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3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3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3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3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3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3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3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3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3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3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3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3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3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3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3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3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3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3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3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3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3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3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3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3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32"/>
          <p:cNvGrpSpPr/>
          <p:nvPr/>
        </p:nvGrpSpPr>
        <p:grpSpPr>
          <a:xfrm>
            <a:off x="2977904" y="3633902"/>
            <a:ext cx="1132832" cy="833532"/>
            <a:chOff x="2183288" y="3555572"/>
            <a:chExt cx="1136241" cy="835873"/>
          </a:xfrm>
        </p:grpSpPr>
        <p:sp>
          <p:nvSpPr>
            <p:cNvPr id="3808" name="Google Shape;3808;p3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9" name="Google Shape;3809;p32"/>
            <p:cNvGrpSpPr/>
            <p:nvPr/>
          </p:nvGrpSpPr>
          <p:grpSpPr>
            <a:xfrm>
              <a:off x="2205895" y="3637269"/>
              <a:ext cx="1089848" cy="724993"/>
              <a:chOff x="2205895" y="3637269"/>
              <a:chExt cx="1089848" cy="724993"/>
            </a:xfrm>
          </p:grpSpPr>
          <p:sp>
            <p:nvSpPr>
              <p:cNvPr id="3810" name="Google Shape;3810;p3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3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3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3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3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3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6" name="Google Shape;3816;p3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17" name="Google Shape;3817;p3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818" name="Google Shape;3818;p32"/>
            <p:cNvGrpSpPr/>
            <p:nvPr/>
          </p:nvGrpSpPr>
          <p:grpSpPr>
            <a:xfrm>
              <a:off x="3173850" y="3779426"/>
              <a:ext cx="145679" cy="70048"/>
              <a:chOff x="3173850" y="3779426"/>
              <a:chExt cx="145679" cy="70048"/>
            </a:xfrm>
          </p:grpSpPr>
          <p:cxnSp>
            <p:nvCxnSpPr>
              <p:cNvPr id="3819" name="Google Shape;3819;p3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820" name="Google Shape;3820;p3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32"/>
            <p:cNvGrpSpPr/>
            <p:nvPr/>
          </p:nvGrpSpPr>
          <p:grpSpPr>
            <a:xfrm>
              <a:off x="2183288" y="4139483"/>
              <a:ext cx="145133" cy="70048"/>
              <a:chOff x="2183288" y="4139483"/>
              <a:chExt cx="145133" cy="70048"/>
            </a:xfrm>
          </p:grpSpPr>
          <p:cxnSp>
            <p:nvCxnSpPr>
              <p:cNvPr id="3822" name="Google Shape;3822;p3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823" name="Google Shape;3823;p3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4" name="Google Shape;3824;p3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5" name="Google Shape;3825;p3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826" name="Google Shape;3826;p32"/>
            <p:cNvGrpSpPr/>
            <p:nvPr/>
          </p:nvGrpSpPr>
          <p:grpSpPr>
            <a:xfrm>
              <a:off x="2943836" y="4268886"/>
              <a:ext cx="60717" cy="122559"/>
              <a:chOff x="2943836" y="4268886"/>
              <a:chExt cx="60717" cy="122559"/>
            </a:xfrm>
          </p:grpSpPr>
          <p:sp>
            <p:nvSpPr>
              <p:cNvPr id="3827" name="Google Shape;3827;p3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8" name="Google Shape;3828;p3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829" name="Google Shape;3829;p32"/>
          <p:cNvGrpSpPr/>
          <p:nvPr/>
        </p:nvGrpSpPr>
        <p:grpSpPr>
          <a:xfrm>
            <a:off x="4272703" y="2911502"/>
            <a:ext cx="1675128" cy="313674"/>
            <a:chOff x="998425" y="1182125"/>
            <a:chExt cx="1065400" cy="199500"/>
          </a:xfrm>
        </p:grpSpPr>
        <p:sp>
          <p:nvSpPr>
            <p:cNvPr id="3830" name="Google Shape;3830;p3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3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3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3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3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32"/>
          <p:cNvGrpSpPr/>
          <p:nvPr/>
        </p:nvGrpSpPr>
        <p:grpSpPr>
          <a:xfrm>
            <a:off x="4272703" y="3948281"/>
            <a:ext cx="1675129" cy="525345"/>
            <a:chOff x="5194708" y="3484366"/>
            <a:chExt cx="3148148" cy="987304"/>
          </a:xfrm>
        </p:grpSpPr>
        <p:grpSp>
          <p:nvGrpSpPr>
            <p:cNvPr id="3836" name="Google Shape;3836;p32"/>
            <p:cNvGrpSpPr/>
            <p:nvPr/>
          </p:nvGrpSpPr>
          <p:grpSpPr>
            <a:xfrm>
              <a:off x="7531521" y="3484366"/>
              <a:ext cx="811335" cy="987304"/>
              <a:chOff x="3379425" y="1617275"/>
              <a:chExt cx="1090650" cy="1327200"/>
            </a:xfrm>
          </p:grpSpPr>
          <p:sp>
            <p:nvSpPr>
              <p:cNvPr id="3837" name="Google Shape;3837;p3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3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3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32"/>
            <p:cNvGrpSpPr/>
            <p:nvPr/>
          </p:nvGrpSpPr>
          <p:grpSpPr>
            <a:xfrm>
              <a:off x="6752546" y="3484366"/>
              <a:ext cx="811428" cy="987304"/>
              <a:chOff x="2332275" y="1617275"/>
              <a:chExt cx="1090775" cy="1327200"/>
            </a:xfrm>
          </p:grpSpPr>
          <p:sp>
            <p:nvSpPr>
              <p:cNvPr id="3841" name="Google Shape;3841;p3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3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3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32"/>
            <p:cNvGrpSpPr/>
            <p:nvPr/>
          </p:nvGrpSpPr>
          <p:grpSpPr>
            <a:xfrm>
              <a:off x="5973664" y="3484366"/>
              <a:ext cx="811335" cy="987304"/>
              <a:chOff x="1285250" y="1617275"/>
              <a:chExt cx="1090650" cy="1327200"/>
            </a:xfrm>
          </p:grpSpPr>
          <p:sp>
            <p:nvSpPr>
              <p:cNvPr id="3845" name="Google Shape;3845;p3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3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3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32"/>
            <p:cNvGrpSpPr/>
            <p:nvPr/>
          </p:nvGrpSpPr>
          <p:grpSpPr>
            <a:xfrm>
              <a:off x="5194708" y="3484366"/>
              <a:ext cx="811409" cy="987304"/>
              <a:chOff x="238125" y="1617275"/>
              <a:chExt cx="1090750" cy="1327200"/>
            </a:xfrm>
          </p:grpSpPr>
          <p:sp>
            <p:nvSpPr>
              <p:cNvPr id="3849" name="Google Shape;3849;p3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3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3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2" name="Google Shape;3852;p32"/>
          <p:cNvGrpSpPr/>
          <p:nvPr/>
        </p:nvGrpSpPr>
        <p:grpSpPr>
          <a:xfrm>
            <a:off x="4301280" y="3412936"/>
            <a:ext cx="1617976" cy="346616"/>
            <a:chOff x="1808063" y="4294338"/>
            <a:chExt cx="3370782" cy="721817"/>
          </a:xfrm>
        </p:grpSpPr>
        <p:sp>
          <p:nvSpPr>
            <p:cNvPr id="3853" name="Google Shape;3853;p3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3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3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3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3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3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3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3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3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3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32"/>
          <p:cNvGrpSpPr/>
          <p:nvPr/>
        </p:nvGrpSpPr>
        <p:grpSpPr>
          <a:xfrm>
            <a:off x="4284181" y="2351318"/>
            <a:ext cx="1652173" cy="391517"/>
            <a:chOff x="3512551" y="2358270"/>
            <a:chExt cx="1597383" cy="378533"/>
          </a:xfrm>
        </p:grpSpPr>
        <p:cxnSp>
          <p:nvCxnSpPr>
            <p:cNvPr id="3864" name="Google Shape;3864;p32"/>
            <p:cNvCxnSpPr>
              <a:stCxn id="3865" idx="6"/>
              <a:endCxn id="386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867" name="Google Shape;3867;p32"/>
            <p:cNvGrpSpPr/>
            <p:nvPr/>
          </p:nvGrpSpPr>
          <p:grpSpPr>
            <a:xfrm>
              <a:off x="3512551" y="2358270"/>
              <a:ext cx="225647" cy="307714"/>
              <a:chOff x="2182679" y="2004714"/>
              <a:chExt cx="792300" cy="1080458"/>
            </a:xfrm>
          </p:grpSpPr>
          <p:cxnSp>
            <p:nvCxnSpPr>
              <p:cNvPr id="3868" name="Google Shape;3868;p32"/>
              <p:cNvCxnSpPr>
                <a:stCxn id="386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65" name="Google Shape;3865;p3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3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0" name="Google Shape;3870;p32"/>
            <p:cNvGrpSpPr/>
            <p:nvPr/>
          </p:nvGrpSpPr>
          <p:grpSpPr>
            <a:xfrm>
              <a:off x="3969644" y="2440153"/>
              <a:ext cx="225853" cy="296651"/>
              <a:chOff x="3775710" y="1729289"/>
              <a:chExt cx="136500" cy="179289"/>
            </a:xfrm>
          </p:grpSpPr>
          <p:cxnSp>
            <p:nvCxnSpPr>
              <p:cNvPr id="3871" name="Google Shape;3871;p3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872" name="Google Shape;3872;p3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3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32"/>
            <p:cNvGrpSpPr/>
            <p:nvPr/>
          </p:nvGrpSpPr>
          <p:grpSpPr>
            <a:xfrm>
              <a:off x="4427051" y="2358270"/>
              <a:ext cx="225647" cy="307714"/>
              <a:chOff x="5393704" y="2004714"/>
              <a:chExt cx="792300" cy="1080458"/>
            </a:xfrm>
          </p:grpSpPr>
          <p:cxnSp>
            <p:nvCxnSpPr>
              <p:cNvPr id="3875" name="Google Shape;3875;p32"/>
              <p:cNvCxnSpPr>
                <a:stCxn id="387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77" name="Google Shape;3877;p3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3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32"/>
            <p:cNvGrpSpPr/>
            <p:nvPr/>
          </p:nvGrpSpPr>
          <p:grpSpPr>
            <a:xfrm>
              <a:off x="4884287" y="2440252"/>
              <a:ext cx="225647" cy="296532"/>
              <a:chOff x="6999166" y="2292572"/>
              <a:chExt cx="792300" cy="1041192"/>
            </a:xfrm>
          </p:grpSpPr>
          <p:cxnSp>
            <p:nvCxnSpPr>
              <p:cNvPr id="3879" name="Google Shape;3879;p3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866" name="Google Shape;3866;p3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3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1" name="Google Shape;3881;p32"/>
          <p:cNvGrpSpPr/>
          <p:nvPr/>
        </p:nvGrpSpPr>
        <p:grpSpPr>
          <a:xfrm>
            <a:off x="4259265" y="1114385"/>
            <a:ext cx="1702006" cy="161000"/>
            <a:chOff x="238125" y="2506075"/>
            <a:chExt cx="7115411" cy="673075"/>
          </a:xfrm>
        </p:grpSpPr>
        <p:sp>
          <p:nvSpPr>
            <p:cNvPr id="3882" name="Google Shape;3882;p3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3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3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3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3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32"/>
          <p:cNvGrpSpPr/>
          <p:nvPr/>
        </p:nvGrpSpPr>
        <p:grpSpPr>
          <a:xfrm>
            <a:off x="1395067" y="1100296"/>
            <a:ext cx="2680781" cy="220463"/>
            <a:chOff x="106648" y="895722"/>
            <a:chExt cx="4481413" cy="374300"/>
          </a:xfrm>
        </p:grpSpPr>
        <p:grpSp>
          <p:nvGrpSpPr>
            <p:cNvPr id="3888" name="Google Shape;3888;p32"/>
            <p:cNvGrpSpPr/>
            <p:nvPr/>
          </p:nvGrpSpPr>
          <p:grpSpPr>
            <a:xfrm>
              <a:off x="2233276" y="895722"/>
              <a:ext cx="1082667" cy="223591"/>
              <a:chOff x="4808316" y="2800065"/>
              <a:chExt cx="1999386" cy="412910"/>
            </a:xfrm>
          </p:grpSpPr>
          <p:sp>
            <p:nvSpPr>
              <p:cNvPr id="3889" name="Google Shape;3889;p3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0" name="Google Shape;3890;p32"/>
              <p:cNvGrpSpPr/>
              <p:nvPr/>
            </p:nvGrpSpPr>
            <p:grpSpPr>
              <a:xfrm>
                <a:off x="4808316" y="2800065"/>
                <a:ext cx="92400" cy="411825"/>
                <a:chOff x="845575" y="2563700"/>
                <a:chExt cx="92400" cy="411825"/>
              </a:xfrm>
            </p:grpSpPr>
            <p:cxnSp>
              <p:nvCxnSpPr>
                <p:cNvPr id="3891" name="Google Shape;3891;p3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92" name="Google Shape;3892;p3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3" name="Google Shape;3893;p32"/>
            <p:cNvGrpSpPr/>
            <p:nvPr/>
          </p:nvGrpSpPr>
          <p:grpSpPr>
            <a:xfrm>
              <a:off x="106648" y="895722"/>
              <a:ext cx="1088401" cy="223591"/>
              <a:chOff x="881025" y="2800065"/>
              <a:chExt cx="2009975" cy="412910"/>
            </a:xfrm>
          </p:grpSpPr>
          <p:sp>
            <p:nvSpPr>
              <p:cNvPr id="3894" name="Google Shape;3894;p3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5" name="Google Shape;3895;p32"/>
              <p:cNvGrpSpPr/>
              <p:nvPr/>
            </p:nvGrpSpPr>
            <p:grpSpPr>
              <a:xfrm>
                <a:off x="881025" y="2800065"/>
                <a:ext cx="92400" cy="411825"/>
                <a:chOff x="845575" y="2563700"/>
                <a:chExt cx="92400" cy="411825"/>
              </a:xfrm>
            </p:grpSpPr>
            <p:cxnSp>
              <p:nvCxnSpPr>
                <p:cNvPr id="3896" name="Google Shape;3896;p3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97" name="Google Shape;3897;p3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8" name="Google Shape;3898;p32"/>
            <p:cNvGrpSpPr/>
            <p:nvPr/>
          </p:nvGrpSpPr>
          <p:grpSpPr>
            <a:xfrm>
              <a:off x="1172346" y="1047018"/>
              <a:ext cx="1083151" cy="223003"/>
              <a:chOff x="2849073" y="3079467"/>
              <a:chExt cx="2000279" cy="411825"/>
            </a:xfrm>
          </p:grpSpPr>
          <p:sp>
            <p:nvSpPr>
              <p:cNvPr id="3899" name="Google Shape;3899;p3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0" name="Google Shape;3900;p32"/>
              <p:cNvGrpSpPr/>
              <p:nvPr/>
            </p:nvGrpSpPr>
            <p:grpSpPr>
              <a:xfrm rot="10800000">
                <a:off x="2849073" y="3079467"/>
                <a:ext cx="92400" cy="411825"/>
                <a:chOff x="2070100" y="2563700"/>
                <a:chExt cx="92400" cy="411825"/>
              </a:xfrm>
            </p:grpSpPr>
            <p:cxnSp>
              <p:nvCxnSpPr>
                <p:cNvPr id="3901" name="Google Shape;3901;p3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02" name="Google Shape;3902;p3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03" name="Google Shape;3903;p32"/>
            <p:cNvGrpSpPr/>
            <p:nvPr/>
          </p:nvGrpSpPr>
          <p:grpSpPr>
            <a:xfrm>
              <a:off x="3290132" y="1047018"/>
              <a:ext cx="1297929" cy="223003"/>
              <a:chOff x="6760035" y="3079467"/>
              <a:chExt cx="2396914" cy="411825"/>
            </a:xfrm>
          </p:grpSpPr>
          <p:sp>
            <p:nvSpPr>
              <p:cNvPr id="3904" name="Google Shape;3904;p3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5" name="Google Shape;3905;p32"/>
              <p:cNvGrpSpPr/>
              <p:nvPr/>
            </p:nvGrpSpPr>
            <p:grpSpPr>
              <a:xfrm rot="10800000">
                <a:off x="6760035" y="3079467"/>
                <a:ext cx="92400" cy="411825"/>
                <a:chOff x="2070100" y="2563700"/>
                <a:chExt cx="92400" cy="411825"/>
              </a:xfrm>
            </p:grpSpPr>
            <p:cxnSp>
              <p:nvCxnSpPr>
                <p:cNvPr id="3906" name="Google Shape;3906;p3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07" name="Google Shape;3907;p3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08" name="Google Shape;3908;p32"/>
          <p:cNvGrpSpPr/>
          <p:nvPr/>
        </p:nvGrpSpPr>
        <p:grpSpPr>
          <a:xfrm>
            <a:off x="3910217" y="6006875"/>
            <a:ext cx="2400100" cy="562163"/>
            <a:chOff x="1247650" y="2075423"/>
            <a:chExt cx="6648477" cy="1557238"/>
          </a:xfrm>
        </p:grpSpPr>
        <p:sp>
          <p:nvSpPr>
            <p:cNvPr id="3909" name="Google Shape;3909;p3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3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3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3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3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3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5" name="Google Shape;3915;p32"/>
          <p:cNvGrpSpPr/>
          <p:nvPr/>
        </p:nvGrpSpPr>
        <p:grpSpPr>
          <a:xfrm>
            <a:off x="3046478" y="1440978"/>
            <a:ext cx="996086" cy="806050"/>
            <a:chOff x="803162" y="1474292"/>
            <a:chExt cx="1086719" cy="879487"/>
          </a:xfrm>
        </p:grpSpPr>
        <p:grpSp>
          <p:nvGrpSpPr>
            <p:cNvPr id="3916" name="Google Shape;3916;p32"/>
            <p:cNvGrpSpPr/>
            <p:nvPr/>
          </p:nvGrpSpPr>
          <p:grpSpPr>
            <a:xfrm>
              <a:off x="803162" y="1625948"/>
              <a:ext cx="445856" cy="576579"/>
              <a:chOff x="803162" y="1625948"/>
              <a:chExt cx="445856" cy="576579"/>
            </a:xfrm>
          </p:grpSpPr>
          <p:sp>
            <p:nvSpPr>
              <p:cNvPr id="3917" name="Google Shape;3917;p3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8" name="Google Shape;3918;p32"/>
              <p:cNvGrpSpPr/>
              <p:nvPr/>
            </p:nvGrpSpPr>
            <p:grpSpPr>
              <a:xfrm>
                <a:off x="1056023" y="1625948"/>
                <a:ext cx="192995" cy="576579"/>
                <a:chOff x="1056023" y="1625948"/>
                <a:chExt cx="192995" cy="576579"/>
              </a:xfrm>
            </p:grpSpPr>
            <p:sp>
              <p:nvSpPr>
                <p:cNvPr id="3919" name="Google Shape;3919;p3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3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3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3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3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4" name="Google Shape;3924;p32"/>
            <p:cNvGrpSpPr/>
            <p:nvPr/>
          </p:nvGrpSpPr>
          <p:grpSpPr>
            <a:xfrm>
              <a:off x="1371406" y="1474292"/>
              <a:ext cx="518475" cy="879487"/>
              <a:chOff x="1398231" y="1474292"/>
              <a:chExt cx="518475" cy="879487"/>
            </a:xfrm>
          </p:grpSpPr>
          <p:grpSp>
            <p:nvGrpSpPr>
              <p:cNvPr id="3925" name="Google Shape;3925;p32"/>
              <p:cNvGrpSpPr/>
              <p:nvPr/>
            </p:nvGrpSpPr>
            <p:grpSpPr>
              <a:xfrm>
                <a:off x="1398231" y="1474292"/>
                <a:ext cx="518475" cy="341643"/>
                <a:chOff x="1398231" y="1474292"/>
                <a:chExt cx="518475" cy="341643"/>
              </a:xfrm>
            </p:grpSpPr>
            <p:sp>
              <p:nvSpPr>
                <p:cNvPr id="3926" name="Google Shape;3926;p3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7" name="Google Shape;3927;p32"/>
                <p:cNvGrpSpPr/>
                <p:nvPr/>
              </p:nvGrpSpPr>
              <p:grpSpPr>
                <a:xfrm>
                  <a:off x="1616453" y="1474292"/>
                  <a:ext cx="300253" cy="341643"/>
                  <a:chOff x="1616453" y="1475379"/>
                  <a:chExt cx="300253" cy="341643"/>
                </a:xfrm>
              </p:grpSpPr>
              <p:sp>
                <p:nvSpPr>
                  <p:cNvPr id="3928" name="Google Shape;3928;p3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3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3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3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3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3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3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5" name="Google Shape;3935;p32"/>
                  <p:cNvGrpSpPr/>
                  <p:nvPr/>
                </p:nvGrpSpPr>
                <p:grpSpPr>
                  <a:xfrm>
                    <a:off x="1839639" y="1475379"/>
                    <a:ext cx="77067" cy="341643"/>
                    <a:chOff x="1839639" y="1475379"/>
                    <a:chExt cx="77067" cy="341643"/>
                  </a:xfrm>
                </p:grpSpPr>
                <p:sp>
                  <p:nvSpPr>
                    <p:cNvPr id="3936" name="Google Shape;3936;p3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3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38" name="Google Shape;3938;p32"/>
              <p:cNvGrpSpPr/>
              <p:nvPr/>
            </p:nvGrpSpPr>
            <p:grpSpPr>
              <a:xfrm>
                <a:off x="1398451" y="2012951"/>
                <a:ext cx="518255" cy="340828"/>
                <a:chOff x="1398451" y="2012951"/>
                <a:chExt cx="518255" cy="340828"/>
              </a:xfrm>
            </p:grpSpPr>
            <p:sp>
              <p:nvSpPr>
                <p:cNvPr id="3939" name="Google Shape;3939;p3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0" name="Google Shape;3940;p32"/>
                <p:cNvGrpSpPr/>
                <p:nvPr/>
              </p:nvGrpSpPr>
              <p:grpSpPr>
                <a:xfrm>
                  <a:off x="1616453" y="2012951"/>
                  <a:ext cx="300253" cy="340828"/>
                  <a:chOff x="1616453" y="2013538"/>
                  <a:chExt cx="300253" cy="340828"/>
                </a:xfrm>
              </p:grpSpPr>
              <p:sp>
                <p:nvSpPr>
                  <p:cNvPr id="3941" name="Google Shape;3941;p3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3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3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3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3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3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3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8" name="Google Shape;3948;p32"/>
                  <p:cNvGrpSpPr/>
                  <p:nvPr/>
                </p:nvGrpSpPr>
                <p:grpSpPr>
                  <a:xfrm>
                    <a:off x="1839639" y="2013538"/>
                    <a:ext cx="77067" cy="340828"/>
                    <a:chOff x="1839639" y="2013538"/>
                    <a:chExt cx="77067" cy="340828"/>
                  </a:xfrm>
                </p:grpSpPr>
                <p:sp>
                  <p:nvSpPr>
                    <p:cNvPr id="3949" name="Google Shape;3949;p3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3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951" name="Google Shape;3951;p32"/>
          <p:cNvGrpSpPr/>
          <p:nvPr/>
        </p:nvGrpSpPr>
        <p:grpSpPr>
          <a:xfrm>
            <a:off x="3674242" y="7735320"/>
            <a:ext cx="2391515" cy="994009"/>
            <a:chOff x="6796238" y="3158297"/>
            <a:chExt cx="1630319" cy="677257"/>
          </a:xfrm>
        </p:grpSpPr>
        <p:cxnSp>
          <p:nvCxnSpPr>
            <p:cNvPr id="3952" name="Google Shape;3952;p32"/>
            <p:cNvCxnSpPr/>
            <p:nvPr/>
          </p:nvCxnSpPr>
          <p:spPr>
            <a:xfrm>
              <a:off x="7012244"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3953" name="Google Shape;3953;p32"/>
            <p:cNvCxnSpPr/>
            <p:nvPr/>
          </p:nvCxnSpPr>
          <p:spPr>
            <a:xfrm>
              <a:off x="7810957"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3954" name="Google Shape;3954;p32"/>
            <p:cNvCxnSpPr/>
            <p:nvPr/>
          </p:nvCxnSpPr>
          <p:spPr>
            <a:xfrm rot="10800000">
              <a:off x="8196652" y="3170826"/>
              <a:ext cx="0" cy="169800"/>
            </a:xfrm>
            <a:prstGeom prst="straightConnector1">
              <a:avLst/>
            </a:prstGeom>
            <a:noFill/>
            <a:ln cap="flat" cmpd="sng" w="9525">
              <a:solidFill>
                <a:srgbClr val="A5B7C6"/>
              </a:solidFill>
              <a:prstDash val="solid"/>
              <a:round/>
              <a:headEnd len="med" w="med" type="none"/>
              <a:tailEnd len="med" w="med" type="diamond"/>
            </a:ln>
          </p:spPr>
        </p:cxnSp>
        <p:cxnSp>
          <p:nvCxnSpPr>
            <p:cNvPr id="3955" name="Google Shape;3955;p32"/>
            <p:cNvCxnSpPr/>
            <p:nvPr/>
          </p:nvCxnSpPr>
          <p:spPr>
            <a:xfrm rot="10800000">
              <a:off x="7411601" y="3158297"/>
              <a:ext cx="0" cy="170700"/>
            </a:xfrm>
            <a:prstGeom prst="straightConnector1">
              <a:avLst/>
            </a:prstGeom>
            <a:noFill/>
            <a:ln cap="flat" cmpd="sng" w="9525">
              <a:solidFill>
                <a:srgbClr val="A5B7C6"/>
              </a:solidFill>
              <a:prstDash val="solid"/>
              <a:round/>
              <a:headEnd len="med" w="med" type="none"/>
              <a:tailEnd len="med" w="med" type="diamond"/>
            </a:ln>
          </p:spPr>
        </p:cxnSp>
        <p:grpSp>
          <p:nvGrpSpPr>
            <p:cNvPr id="3956" name="Google Shape;3956;p32"/>
            <p:cNvGrpSpPr/>
            <p:nvPr/>
          </p:nvGrpSpPr>
          <p:grpSpPr>
            <a:xfrm>
              <a:off x="6796238" y="3311904"/>
              <a:ext cx="1630319" cy="377697"/>
              <a:chOff x="6796238" y="3311904"/>
              <a:chExt cx="1630319" cy="377697"/>
            </a:xfrm>
          </p:grpSpPr>
          <p:sp>
            <p:nvSpPr>
              <p:cNvPr id="3957" name="Google Shape;3957;p32"/>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32"/>
              <p:cNvSpPr/>
              <p:nvPr/>
            </p:nvSpPr>
            <p:spPr>
              <a:xfrm>
                <a:off x="7628207" y="3311904"/>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32"/>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0" name="Google Shape;3960;p32"/>
          <p:cNvGrpSpPr/>
          <p:nvPr/>
        </p:nvGrpSpPr>
        <p:grpSpPr>
          <a:xfrm>
            <a:off x="3969593" y="8837208"/>
            <a:ext cx="2281350" cy="754500"/>
            <a:chOff x="6853641" y="2534077"/>
            <a:chExt cx="1515545" cy="501229"/>
          </a:xfrm>
        </p:grpSpPr>
        <p:grpSp>
          <p:nvGrpSpPr>
            <p:cNvPr id="3961" name="Google Shape;3961;p32"/>
            <p:cNvGrpSpPr/>
            <p:nvPr/>
          </p:nvGrpSpPr>
          <p:grpSpPr>
            <a:xfrm>
              <a:off x="6853641" y="2618923"/>
              <a:ext cx="1515545" cy="324556"/>
              <a:chOff x="6853641" y="2618923"/>
              <a:chExt cx="1515545" cy="324556"/>
            </a:xfrm>
          </p:grpSpPr>
          <p:sp>
            <p:nvSpPr>
              <p:cNvPr id="3962" name="Google Shape;3962;p3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3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3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3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3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7" name="Google Shape;3967;p3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3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3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3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3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32"/>
          <p:cNvGrpSpPr/>
          <p:nvPr/>
        </p:nvGrpSpPr>
        <p:grpSpPr>
          <a:xfrm>
            <a:off x="1446701" y="8918924"/>
            <a:ext cx="2113363" cy="522880"/>
            <a:chOff x="4234950" y="2101012"/>
            <a:chExt cx="4219974" cy="1044090"/>
          </a:xfrm>
        </p:grpSpPr>
        <p:sp>
          <p:nvSpPr>
            <p:cNvPr id="3973" name="Google Shape;3973;p3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3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3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3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3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3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3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3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3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3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3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3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3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3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3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3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32"/>
          <p:cNvGrpSpPr/>
          <p:nvPr/>
        </p:nvGrpSpPr>
        <p:grpSpPr>
          <a:xfrm>
            <a:off x="3969861" y="7773544"/>
            <a:ext cx="2280813" cy="938106"/>
            <a:chOff x="6777990" y="3710194"/>
            <a:chExt cx="1646915" cy="677382"/>
          </a:xfrm>
        </p:grpSpPr>
        <p:grpSp>
          <p:nvGrpSpPr>
            <p:cNvPr id="3990" name="Google Shape;3990;p32"/>
            <p:cNvGrpSpPr/>
            <p:nvPr/>
          </p:nvGrpSpPr>
          <p:grpSpPr>
            <a:xfrm>
              <a:off x="6777990" y="3874492"/>
              <a:ext cx="411129" cy="513083"/>
              <a:chOff x="6777990" y="3874492"/>
              <a:chExt cx="411129" cy="513083"/>
            </a:xfrm>
          </p:grpSpPr>
          <p:cxnSp>
            <p:nvCxnSpPr>
              <p:cNvPr id="3991" name="Google Shape;3991;p3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92" name="Google Shape;3992;p3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32"/>
            <p:cNvGrpSpPr/>
            <p:nvPr/>
          </p:nvGrpSpPr>
          <p:grpSpPr>
            <a:xfrm>
              <a:off x="7188425" y="3710194"/>
              <a:ext cx="411123" cy="520535"/>
              <a:chOff x="7188425" y="3710194"/>
              <a:chExt cx="411123" cy="520535"/>
            </a:xfrm>
          </p:grpSpPr>
          <p:cxnSp>
            <p:nvCxnSpPr>
              <p:cNvPr id="3994" name="Google Shape;3994;p3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95" name="Google Shape;3995;p3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32"/>
            <p:cNvGrpSpPr/>
            <p:nvPr/>
          </p:nvGrpSpPr>
          <p:grpSpPr>
            <a:xfrm>
              <a:off x="7603341" y="3874492"/>
              <a:ext cx="411474" cy="513083"/>
              <a:chOff x="7603341" y="3874492"/>
              <a:chExt cx="411474" cy="513083"/>
            </a:xfrm>
          </p:grpSpPr>
          <p:cxnSp>
            <p:nvCxnSpPr>
              <p:cNvPr id="3997" name="Google Shape;3997;p3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98" name="Google Shape;3998;p3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32"/>
            <p:cNvGrpSpPr/>
            <p:nvPr/>
          </p:nvGrpSpPr>
          <p:grpSpPr>
            <a:xfrm>
              <a:off x="8013776" y="3722847"/>
              <a:ext cx="411129" cy="507881"/>
              <a:chOff x="8013776" y="3722847"/>
              <a:chExt cx="411129" cy="507881"/>
            </a:xfrm>
          </p:grpSpPr>
          <p:cxnSp>
            <p:nvCxnSpPr>
              <p:cNvPr id="4000" name="Google Shape;4000;p3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001" name="Google Shape;4001;p3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02" name="Google Shape;4002;p32"/>
          <p:cNvGrpSpPr/>
          <p:nvPr/>
        </p:nvGrpSpPr>
        <p:grpSpPr>
          <a:xfrm>
            <a:off x="1554993" y="7415645"/>
            <a:ext cx="1896779" cy="1361470"/>
            <a:chOff x="5190863" y="2824811"/>
            <a:chExt cx="1544860" cy="1108869"/>
          </a:xfrm>
        </p:grpSpPr>
        <p:grpSp>
          <p:nvGrpSpPr>
            <p:cNvPr id="4003" name="Google Shape;4003;p32"/>
            <p:cNvGrpSpPr/>
            <p:nvPr/>
          </p:nvGrpSpPr>
          <p:grpSpPr>
            <a:xfrm>
              <a:off x="5938695" y="3176919"/>
              <a:ext cx="685761" cy="404739"/>
              <a:chOff x="5938695" y="3176919"/>
              <a:chExt cx="685761" cy="404739"/>
            </a:xfrm>
          </p:grpSpPr>
          <p:grpSp>
            <p:nvGrpSpPr>
              <p:cNvPr id="4004" name="Google Shape;4004;p32"/>
              <p:cNvGrpSpPr/>
              <p:nvPr/>
            </p:nvGrpSpPr>
            <p:grpSpPr>
              <a:xfrm>
                <a:off x="5938695" y="3176919"/>
                <a:ext cx="685761" cy="404739"/>
                <a:chOff x="5938695" y="3176919"/>
                <a:chExt cx="685761" cy="404739"/>
              </a:xfrm>
            </p:grpSpPr>
            <p:sp>
              <p:nvSpPr>
                <p:cNvPr id="4005" name="Google Shape;4005;p3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3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7" name="Google Shape;4007;p3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32"/>
            <p:cNvGrpSpPr/>
            <p:nvPr/>
          </p:nvGrpSpPr>
          <p:grpSpPr>
            <a:xfrm>
              <a:off x="5305233" y="3176835"/>
              <a:ext cx="685971" cy="404655"/>
              <a:chOff x="5305233" y="3176835"/>
              <a:chExt cx="685971" cy="404655"/>
            </a:xfrm>
          </p:grpSpPr>
          <p:grpSp>
            <p:nvGrpSpPr>
              <p:cNvPr id="4009" name="Google Shape;4009;p32"/>
              <p:cNvGrpSpPr/>
              <p:nvPr/>
            </p:nvGrpSpPr>
            <p:grpSpPr>
              <a:xfrm>
                <a:off x="5305233" y="3176835"/>
                <a:ext cx="685971" cy="404655"/>
                <a:chOff x="5305233" y="3176835"/>
                <a:chExt cx="685971" cy="404655"/>
              </a:xfrm>
            </p:grpSpPr>
            <p:sp>
              <p:nvSpPr>
                <p:cNvPr id="4010" name="Google Shape;4010;p3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3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2" name="Google Shape;4012;p3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3" name="Google Shape;4013;p3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4" name="Google Shape;4014;p32"/>
            <p:cNvGrpSpPr/>
            <p:nvPr/>
          </p:nvGrpSpPr>
          <p:grpSpPr>
            <a:xfrm>
              <a:off x="5657361" y="2824811"/>
              <a:ext cx="1078361" cy="404655"/>
              <a:chOff x="5657361" y="2824811"/>
              <a:chExt cx="1078361" cy="404655"/>
            </a:xfrm>
          </p:grpSpPr>
          <p:grpSp>
            <p:nvGrpSpPr>
              <p:cNvPr id="4015" name="Google Shape;4015;p32"/>
              <p:cNvGrpSpPr/>
              <p:nvPr/>
            </p:nvGrpSpPr>
            <p:grpSpPr>
              <a:xfrm>
                <a:off x="5657361" y="2824811"/>
                <a:ext cx="1078361" cy="404655"/>
                <a:chOff x="5657361" y="2824811"/>
                <a:chExt cx="1078361" cy="404655"/>
              </a:xfrm>
            </p:grpSpPr>
            <p:grpSp>
              <p:nvGrpSpPr>
                <p:cNvPr id="4016" name="Google Shape;4016;p32"/>
                <p:cNvGrpSpPr/>
                <p:nvPr/>
              </p:nvGrpSpPr>
              <p:grpSpPr>
                <a:xfrm>
                  <a:off x="5938485" y="2824811"/>
                  <a:ext cx="797237" cy="404655"/>
                  <a:chOff x="5938485" y="2824811"/>
                  <a:chExt cx="797237" cy="404655"/>
                </a:xfrm>
              </p:grpSpPr>
              <p:sp>
                <p:nvSpPr>
                  <p:cNvPr id="4017" name="Google Shape;4017;p3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3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9" name="Google Shape;4019;p3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0" name="Google Shape;4020;p3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32"/>
            <p:cNvGrpSpPr/>
            <p:nvPr/>
          </p:nvGrpSpPr>
          <p:grpSpPr>
            <a:xfrm>
              <a:off x="5190863" y="3528942"/>
              <a:ext cx="1078026" cy="404739"/>
              <a:chOff x="5190863" y="3528942"/>
              <a:chExt cx="1078026" cy="404739"/>
            </a:xfrm>
          </p:grpSpPr>
          <p:sp>
            <p:nvSpPr>
              <p:cNvPr id="4022" name="Google Shape;4022;p3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3" name="Google Shape;4023;p32"/>
              <p:cNvGrpSpPr/>
              <p:nvPr/>
            </p:nvGrpSpPr>
            <p:grpSpPr>
              <a:xfrm>
                <a:off x="5190863" y="3528942"/>
                <a:ext cx="1078026" cy="404739"/>
                <a:chOff x="5190863" y="3528942"/>
                <a:chExt cx="1078026" cy="404739"/>
              </a:xfrm>
            </p:grpSpPr>
            <p:sp>
              <p:nvSpPr>
                <p:cNvPr id="4024" name="Google Shape;4024;p3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3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26" name="Google Shape;4026;p32"/>
          <p:cNvGrpSpPr/>
          <p:nvPr/>
        </p:nvGrpSpPr>
        <p:grpSpPr>
          <a:xfrm>
            <a:off x="4272333" y="1422629"/>
            <a:ext cx="1675870" cy="758251"/>
            <a:chOff x="3530532" y="1496185"/>
            <a:chExt cx="1562000" cy="706730"/>
          </a:xfrm>
        </p:grpSpPr>
        <p:cxnSp>
          <p:nvCxnSpPr>
            <p:cNvPr id="4027" name="Google Shape;4027;p3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028" name="Google Shape;4028;p32"/>
            <p:cNvGrpSpPr/>
            <p:nvPr/>
          </p:nvGrpSpPr>
          <p:grpSpPr>
            <a:xfrm>
              <a:off x="3530532" y="1496185"/>
              <a:ext cx="323430" cy="463587"/>
              <a:chOff x="3530532" y="1496185"/>
              <a:chExt cx="323430" cy="463587"/>
            </a:xfrm>
          </p:grpSpPr>
          <p:grpSp>
            <p:nvGrpSpPr>
              <p:cNvPr id="4029" name="Google Shape;4029;p32"/>
              <p:cNvGrpSpPr/>
              <p:nvPr/>
            </p:nvGrpSpPr>
            <p:grpSpPr>
              <a:xfrm>
                <a:off x="3567462" y="1496185"/>
                <a:ext cx="286500" cy="361376"/>
                <a:chOff x="3567462" y="1496185"/>
                <a:chExt cx="286500" cy="361376"/>
              </a:xfrm>
            </p:grpSpPr>
            <p:cxnSp>
              <p:nvCxnSpPr>
                <p:cNvPr id="4030" name="Google Shape;4030;p3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031" name="Google Shape;4031;p3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2" name="Google Shape;4032;p3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32"/>
            <p:cNvGrpSpPr/>
            <p:nvPr/>
          </p:nvGrpSpPr>
          <p:grpSpPr>
            <a:xfrm>
              <a:off x="3891569" y="1779209"/>
              <a:ext cx="323945" cy="423706"/>
              <a:chOff x="3891569" y="1779209"/>
              <a:chExt cx="323945" cy="423706"/>
            </a:xfrm>
          </p:grpSpPr>
          <p:grpSp>
            <p:nvGrpSpPr>
              <p:cNvPr id="4034" name="Google Shape;4034;p32"/>
              <p:cNvGrpSpPr/>
              <p:nvPr/>
            </p:nvGrpSpPr>
            <p:grpSpPr>
              <a:xfrm>
                <a:off x="3929014" y="1881638"/>
                <a:ext cx="286500" cy="321278"/>
                <a:chOff x="3929014" y="1881638"/>
                <a:chExt cx="286500" cy="321278"/>
              </a:xfrm>
            </p:grpSpPr>
            <p:cxnSp>
              <p:nvCxnSpPr>
                <p:cNvPr id="4035" name="Google Shape;4035;p3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036" name="Google Shape;4036;p3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7" name="Google Shape;4037;p3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32"/>
            <p:cNvGrpSpPr/>
            <p:nvPr/>
          </p:nvGrpSpPr>
          <p:grpSpPr>
            <a:xfrm>
              <a:off x="4252606" y="1496185"/>
              <a:ext cx="324721" cy="463587"/>
              <a:chOff x="4252606" y="1496185"/>
              <a:chExt cx="324721" cy="463587"/>
            </a:xfrm>
          </p:grpSpPr>
          <p:grpSp>
            <p:nvGrpSpPr>
              <p:cNvPr id="4039" name="Google Shape;4039;p32"/>
              <p:cNvGrpSpPr/>
              <p:nvPr/>
            </p:nvGrpSpPr>
            <p:grpSpPr>
              <a:xfrm>
                <a:off x="4290828" y="1496185"/>
                <a:ext cx="286500" cy="361376"/>
                <a:chOff x="4290828" y="1496185"/>
                <a:chExt cx="286500" cy="361376"/>
              </a:xfrm>
            </p:grpSpPr>
            <p:cxnSp>
              <p:nvCxnSpPr>
                <p:cNvPr id="4040" name="Google Shape;4040;p3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041" name="Google Shape;4041;p3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2" name="Google Shape;4042;p3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32"/>
            <p:cNvGrpSpPr/>
            <p:nvPr/>
          </p:nvGrpSpPr>
          <p:grpSpPr>
            <a:xfrm>
              <a:off x="4613643" y="1763716"/>
              <a:ext cx="325308" cy="439200"/>
              <a:chOff x="4613643" y="1763716"/>
              <a:chExt cx="325308" cy="439200"/>
            </a:xfrm>
          </p:grpSpPr>
          <p:grpSp>
            <p:nvGrpSpPr>
              <p:cNvPr id="4044" name="Google Shape;4044;p32"/>
              <p:cNvGrpSpPr/>
              <p:nvPr/>
            </p:nvGrpSpPr>
            <p:grpSpPr>
              <a:xfrm>
                <a:off x="4652451" y="1879538"/>
                <a:ext cx="286500" cy="323378"/>
                <a:chOff x="4652451" y="1879538"/>
                <a:chExt cx="286500" cy="323378"/>
              </a:xfrm>
            </p:grpSpPr>
            <p:cxnSp>
              <p:nvCxnSpPr>
                <p:cNvPr id="4045" name="Google Shape;4045;p3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046" name="Google Shape;4046;p3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7" name="Google Shape;4047;p3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1" name="Shape 4051"/>
        <p:cNvGrpSpPr/>
        <p:nvPr/>
      </p:nvGrpSpPr>
      <p:grpSpPr>
        <a:xfrm>
          <a:off x="0" y="0"/>
          <a:ext cx="0" cy="0"/>
          <a:chOff x="0" y="0"/>
          <a:chExt cx="0" cy="0"/>
        </a:xfrm>
      </p:grpSpPr>
      <p:grpSp>
        <p:nvGrpSpPr>
          <p:cNvPr id="4052" name="Google Shape;4052;p33"/>
          <p:cNvGrpSpPr/>
          <p:nvPr/>
        </p:nvGrpSpPr>
        <p:grpSpPr>
          <a:xfrm>
            <a:off x="3867925" y="2211287"/>
            <a:ext cx="2475848" cy="1066273"/>
            <a:chOff x="3292400" y="1219146"/>
            <a:chExt cx="2615240" cy="1110239"/>
          </a:xfrm>
        </p:grpSpPr>
        <p:sp>
          <p:nvSpPr>
            <p:cNvPr id="4053" name="Google Shape;4053;p3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054" name="Google Shape;4054;p3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55" name="Google Shape;4055;p3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056" name="Google Shape;4056;p3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057" name="Google Shape;4057;p3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058" name="Google Shape;4058;p3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059" name="Google Shape;4059;p3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060" name="Google Shape;4060;p3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061" name="Google Shape;4061;p3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062" name="Google Shape;4062;p3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063" name="Google Shape;4063;p3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064" name="Google Shape;4064;p3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065" name="Google Shape;4065;p3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066" name="Google Shape;4066;p3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067" name="Google Shape;4067;p33"/>
            <p:cNvGrpSpPr/>
            <p:nvPr/>
          </p:nvGrpSpPr>
          <p:grpSpPr>
            <a:xfrm>
              <a:off x="3748438" y="1378608"/>
              <a:ext cx="2159202" cy="903971"/>
              <a:chOff x="1683525" y="2179850"/>
              <a:chExt cx="4519050" cy="2134525"/>
            </a:xfrm>
          </p:grpSpPr>
          <p:sp>
            <p:nvSpPr>
              <p:cNvPr id="4068" name="Google Shape;4068;p3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69" name="Google Shape;4069;p3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70" name="Google Shape;4070;p3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71" name="Google Shape;4071;p3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72" name="Google Shape;4072;p3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73" name="Google Shape;4073;p3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74" name="Google Shape;4074;p3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75" name="Google Shape;4075;p3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76" name="Google Shape;4076;p3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77" name="Google Shape;4077;p3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78" name="Google Shape;4078;p3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079" name="Google Shape;4079;p3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080" name="Google Shape;4080;p33"/>
          <p:cNvGraphicFramePr/>
          <p:nvPr/>
        </p:nvGraphicFramePr>
        <p:xfrm>
          <a:off x="3860200" y="4872100"/>
          <a:ext cx="3000000" cy="3000000"/>
        </p:xfrm>
        <a:graphic>
          <a:graphicData uri="http://schemas.openxmlformats.org/drawingml/2006/table">
            <a:tbl>
              <a:tblPr>
                <a:noFill/>
                <a:tableStyleId>{F253BD93-0DFF-4EAF-8C75-C375A95B64FE}</a:tableStyleId>
              </a:tblPr>
              <a:tblGrid>
                <a:gridCol w="862800"/>
                <a:gridCol w="382850"/>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081" name="Google Shape;4081;p33"/>
          <p:cNvGrpSpPr/>
          <p:nvPr/>
        </p:nvGrpSpPr>
        <p:grpSpPr>
          <a:xfrm>
            <a:off x="2500437" y="7479272"/>
            <a:ext cx="2519825" cy="1001454"/>
            <a:chOff x="1906114" y="789980"/>
            <a:chExt cx="1487676" cy="606868"/>
          </a:xfrm>
        </p:grpSpPr>
        <p:cxnSp>
          <p:nvCxnSpPr>
            <p:cNvPr id="4082" name="Google Shape;4082;p3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083" name="Google Shape;4083;p3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084" name="Google Shape;4084;p3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085" name="Google Shape;4085;p33"/>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086" name="Google Shape;4086;p33"/>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087" name="Google Shape;4087;p33"/>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088" name="Google Shape;4088;p33"/>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089" name="Google Shape;4089;p3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3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3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3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3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3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33"/>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096" name="Google Shape;4096;p33"/>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097" name="Google Shape;4097;p33"/>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098" name="Google Shape;4098;p3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33"/>
          <p:cNvGrpSpPr/>
          <p:nvPr/>
        </p:nvGrpSpPr>
        <p:grpSpPr>
          <a:xfrm>
            <a:off x="1208520" y="2258393"/>
            <a:ext cx="2508207" cy="1022885"/>
            <a:chOff x="749309" y="1112739"/>
            <a:chExt cx="2371603" cy="976502"/>
          </a:xfrm>
        </p:grpSpPr>
        <p:sp>
          <p:nvSpPr>
            <p:cNvPr id="4100" name="Google Shape;4100;p3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3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3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3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3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3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3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3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3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3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3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3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3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3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3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3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3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3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3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3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3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3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3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3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3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3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3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3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3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3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3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3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132" name="Google Shape;4132;p33"/>
          <p:cNvGraphicFramePr/>
          <p:nvPr/>
        </p:nvGraphicFramePr>
        <p:xfrm>
          <a:off x="1216974" y="3588475"/>
          <a:ext cx="3000000" cy="3000000"/>
        </p:xfrm>
        <a:graphic>
          <a:graphicData uri="http://schemas.openxmlformats.org/drawingml/2006/table">
            <a:tbl>
              <a:tblPr>
                <a:noFill/>
                <a:tableStyleId>{F253BD93-0DFF-4EAF-8C75-C375A95B64FE}</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133" name="Google Shape;4133;p33"/>
          <p:cNvGraphicFramePr/>
          <p:nvPr/>
        </p:nvGraphicFramePr>
        <p:xfrm>
          <a:off x="1280924" y="4872100"/>
          <a:ext cx="3000000" cy="3000000"/>
        </p:xfrm>
        <a:graphic>
          <a:graphicData uri="http://schemas.openxmlformats.org/drawingml/2006/table">
            <a:tbl>
              <a:tblPr>
                <a:noFill/>
                <a:tableStyleId>{F253BD93-0DFF-4EAF-8C75-C375A95B64FE}</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134" name="Google Shape;4134;p33"/>
          <p:cNvGrpSpPr/>
          <p:nvPr/>
        </p:nvGrpSpPr>
        <p:grpSpPr>
          <a:xfrm>
            <a:off x="1703905" y="5258743"/>
            <a:ext cx="1517436" cy="74460"/>
            <a:chOff x="3980086" y="2804397"/>
            <a:chExt cx="1227600" cy="66900"/>
          </a:xfrm>
        </p:grpSpPr>
        <p:sp>
          <p:nvSpPr>
            <p:cNvPr id="4135" name="Google Shape;4135;p3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3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33"/>
          <p:cNvGrpSpPr/>
          <p:nvPr/>
        </p:nvGrpSpPr>
        <p:grpSpPr>
          <a:xfrm>
            <a:off x="2587056" y="5551330"/>
            <a:ext cx="892956" cy="74460"/>
            <a:chOff x="3980086" y="2804397"/>
            <a:chExt cx="1227600" cy="66900"/>
          </a:xfrm>
        </p:grpSpPr>
        <p:sp>
          <p:nvSpPr>
            <p:cNvPr id="4138" name="Google Shape;4138;p3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3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33"/>
          <p:cNvGrpSpPr/>
          <p:nvPr/>
        </p:nvGrpSpPr>
        <p:grpSpPr>
          <a:xfrm>
            <a:off x="3924227" y="6095413"/>
            <a:ext cx="2363244" cy="1005943"/>
            <a:chOff x="3358415" y="3361302"/>
            <a:chExt cx="2363244" cy="1024695"/>
          </a:xfrm>
        </p:grpSpPr>
        <p:grpSp>
          <p:nvGrpSpPr>
            <p:cNvPr id="4141" name="Google Shape;4141;p33"/>
            <p:cNvGrpSpPr/>
            <p:nvPr/>
          </p:nvGrpSpPr>
          <p:grpSpPr>
            <a:xfrm>
              <a:off x="3358415" y="3361302"/>
              <a:ext cx="441300" cy="1024695"/>
              <a:chOff x="3358415" y="3361302"/>
              <a:chExt cx="441300" cy="1024695"/>
            </a:xfrm>
          </p:grpSpPr>
          <p:sp>
            <p:nvSpPr>
              <p:cNvPr id="4142" name="Google Shape;4142;p3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3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3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3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3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3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33"/>
            <p:cNvGrpSpPr/>
            <p:nvPr/>
          </p:nvGrpSpPr>
          <p:grpSpPr>
            <a:xfrm>
              <a:off x="3838901" y="3361302"/>
              <a:ext cx="441300" cy="1024695"/>
              <a:chOff x="3838901" y="3361302"/>
              <a:chExt cx="441300" cy="1024695"/>
            </a:xfrm>
          </p:grpSpPr>
          <p:sp>
            <p:nvSpPr>
              <p:cNvPr id="4149" name="Google Shape;4149;p3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3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3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3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3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3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33"/>
            <p:cNvGrpSpPr/>
            <p:nvPr/>
          </p:nvGrpSpPr>
          <p:grpSpPr>
            <a:xfrm>
              <a:off x="4319387" y="3361302"/>
              <a:ext cx="441300" cy="1024695"/>
              <a:chOff x="4319387" y="3361302"/>
              <a:chExt cx="441300" cy="1024695"/>
            </a:xfrm>
          </p:grpSpPr>
          <p:sp>
            <p:nvSpPr>
              <p:cNvPr id="4156" name="Google Shape;4156;p3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3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3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3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3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3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33"/>
            <p:cNvGrpSpPr/>
            <p:nvPr/>
          </p:nvGrpSpPr>
          <p:grpSpPr>
            <a:xfrm>
              <a:off x="4799873" y="3361302"/>
              <a:ext cx="441300" cy="1024695"/>
              <a:chOff x="4799873" y="3361302"/>
              <a:chExt cx="441300" cy="1024695"/>
            </a:xfrm>
          </p:grpSpPr>
          <p:sp>
            <p:nvSpPr>
              <p:cNvPr id="4163" name="Google Shape;4163;p3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3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3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3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3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3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33"/>
            <p:cNvGrpSpPr/>
            <p:nvPr/>
          </p:nvGrpSpPr>
          <p:grpSpPr>
            <a:xfrm>
              <a:off x="5280360" y="3361302"/>
              <a:ext cx="441300" cy="1024695"/>
              <a:chOff x="5280360" y="3361302"/>
              <a:chExt cx="441300" cy="1024695"/>
            </a:xfrm>
          </p:grpSpPr>
          <p:sp>
            <p:nvSpPr>
              <p:cNvPr id="4170" name="Google Shape;4170;p3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3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3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3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3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3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176" name="Google Shape;4176;p33"/>
          <p:cNvGraphicFramePr/>
          <p:nvPr/>
        </p:nvGraphicFramePr>
        <p:xfrm>
          <a:off x="3904050" y="3635987"/>
          <a:ext cx="3000000" cy="3000000"/>
        </p:xfrm>
        <a:graphic>
          <a:graphicData uri="http://schemas.openxmlformats.org/drawingml/2006/table">
            <a:tbl>
              <a:tblPr>
                <a:noFill/>
                <a:tableStyleId>{F253BD93-0DFF-4EAF-8C75-C375A95B64FE}</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177" name="Google Shape;4177;p33"/>
          <p:cNvGrpSpPr/>
          <p:nvPr/>
        </p:nvGrpSpPr>
        <p:grpSpPr>
          <a:xfrm>
            <a:off x="1260817" y="6107025"/>
            <a:ext cx="2403614" cy="1005900"/>
            <a:chOff x="726450" y="3372825"/>
            <a:chExt cx="2403614" cy="1005900"/>
          </a:xfrm>
        </p:grpSpPr>
        <p:grpSp>
          <p:nvGrpSpPr>
            <p:cNvPr id="4178" name="Google Shape;4178;p33"/>
            <p:cNvGrpSpPr/>
            <p:nvPr/>
          </p:nvGrpSpPr>
          <p:grpSpPr>
            <a:xfrm>
              <a:off x="726450" y="3696000"/>
              <a:ext cx="2403614" cy="500898"/>
              <a:chOff x="726450" y="3696000"/>
              <a:chExt cx="2403614" cy="500898"/>
            </a:xfrm>
          </p:grpSpPr>
          <p:sp>
            <p:nvSpPr>
              <p:cNvPr id="4179" name="Google Shape;4179;p3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80" name="Google Shape;4180;p3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181" name="Google Shape;4181;p33"/>
            <p:cNvGrpSpPr/>
            <p:nvPr/>
          </p:nvGrpSpPr>
          <p:grpSpPr>
            <a:xfrm>
              <a:off x="1348050" y="3372825"/>
              <a:ext cx="1720425" cy="1005900"/>
              <a:chOff x="1348050" y="3372825"/>
              <a:chExt cx="1720425" cy="1005900"/>
            </a:xfrm>
          </p:grpSpPr>
          <p:sp>
            <p:nvSpPr>
              <p:cNvPr id="4182" name="Google Shape;4182;p3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83" name="Google Shape;4183;p3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84" name="Google Shape;4184;p3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85" name="Google Shape;4185;p3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86" name="Google Shape;4186;p3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187" name="Google Shape;4187;p33"/>
            <p:cNvGrpSpPr/>
            <p:nvPr/>
          </p:nvGrpSpPr>
          <p:grpSpPr>
            <a:xfrm>
              <a:off x="1455707" y="3731058"/>
              <a:ext cx="1491150" cy="417657"/>
              <a:chOff x="1455707" y="3731058"/>
              <a:chExt cx="1491150" cy="417657"/>
            </a:xfrm>
          </p:grpSpPr>
          <p:grpSp>
            <p:nvGrpSpPr>
              <p:cNvPr id="4188" name="Google Shape;4188;p33"/>
              <p:cNvGrpSpPr/>
              <p:nvPr/>
            </p:nvGrpSpPr>
            <p:grpSpPr>
              <a:xfrm>
                <a:off x="1472938" y="3745828"/>
                <a:ext cx="72126" cy="53788"/>
                <a:chOff x="1472938" y="3745828"/>
                <a:chExt cx="72126" cy="53788"/>
              </a:xfrm>
            </p:grpSpPr>
            <p:sp>
              <p:nvSpPr>
                <p:cNvPr id="4189" name="Google Shape;4189;p3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3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33"/>
              <p:cNvGrpSpPr/>
              <p:nvPr/>
            </p:nvGrpSpPr>
            <p:grpSpPr>
              <a:xfrm>
                <a:off x="1819181" y="4089633"/>
                <a:ext cx="72126" cy="53788"/>
                <a:chOff x="1819181" y="4089633"/>
                <a:chExt cx="72126" cy="53788"/>
              </a:xfrm>
            </p:grpSpPr>
            <p:sp>
              <p:nvSpPr>
                <p:cNvPr id="4192" name="Google Shape;4192;p3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3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33"/>
              <p:cNvGrpSpPr/>
              <p:nvPr/>
            </p:nvGrpSpPr>
            <p:grpSpPr>
              <a:xfrm>
                <a:off x="1455707" y="4084171"/>
                <a:ext cx="64321" cy="64544"/>
                <a:chOff x="1455707" y="4084171"/>
                <a:chExt cx="64321" cy="64544"/>
              </a:xfrm>
            </p:grpSpPr>
            <p:sp>
              <p:nvSpPr>
                <p:cNvPr id="4195" name="Google Shape;4195;p3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3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33"/>
              <p:cNvGrpSpPr/>
              <p:nvPr/>
            </p:nvGrpSpPr>
            <p:grpSpPr>
              <a:xfrm>
                <a:off x="1818610" y="3731058"/>
                <a:ext cx="64321" cy="64544"/>
                <a:chOff x="1818610" y="3731058"/>
                <a:chExt cx="64321" cy="64544"/>
              </a:xfrm>
            </p:grpSpPr>
            <p:sp>
              <p:nvSpPr>
                <p:cNvPr id="4198" name="Google Shape;4198;p3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3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33"/>
              <p:cNvGrpSpPr/>
              <p:nvPr/>
            </p:nvGrpSpPr>
            <p:grpSpPr>
              <a:xfrm>
                <a:off x="2172491" y="4089633"/>
                <a:ext cx="72126" cy="53788"/>
                <a:chOff x="2172491" y="4089633"/>
                <a:chExt cx="72126" cy="53788"/>
              </a:xfrm>
            </p:grpSpPr>
            <p:sp>
              <p:nvSpPr>
                <p:cNvPr id="4201" name="Google Shape;4201;p3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3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33"/>
              <p:cNvGrpSpPr/>
              <p:nvPr/>
            </p:nvGrpSpPr>
            <p:grpSpPr>
              <a:xfrm>
                <a:off x="2171920" y="3731058"/>
                <a:ext cx="64321" cy="64544"/>
                <a:chOff x="2171920" y="3731058"/>
                <a:chExt cx="64321" cy="64544"/>
              </a:xfrm>
            </p:grpSpPr>
            <p:sp>
              <p:nvSpPr>
                <p:cNvPr id="4204" name="Google Shape;4204;p3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3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33"/>
              <p:cNvGrpSpPr/>
              <p:nvPr/>
            </p:nvGrpSpPr>
            <p:grpSpPr>
              <a:xfrm>
                <a:off x="2874730" y="3745828"/>
                <a:ext cx="72126" cy="53788"/>
                <a:chOff x="2874730" y="3745828"/>
                <a:chExt cx="72126" cy="53788"/>
              </a:xfrm>
            </p:grpSpPr>
            <p:sp>
              <p:nvSpPr>
                <p:cNvPr id="4207" name="Google Shape;4207;p3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3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33"/>
              <p:cNvGrpSpPr/>
              <p:nvPr/>
            </p:nvGrpSpPr>
            <p:grpSpPr>
              <a:xfrm>
                <a:off x="2878589" y="4081481"/>
                <a:ext cx="64321" cy="64544"/>
                <a:chOff x="2878589" y="4081481"/>
                <a:chExt cx="64321" cy="64544"/>
              </a:xfrm>
            </p:grpSpPr>
            <p:sp>
              <p:nvSpPr>
                <p:cNvPr id="4210" name="Google Shape;4210;p3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3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33"/>
              <p:cNvGrpSpPr/>
              <p:nvPr/>
            </p:nvGrpSpPr>
            <p:grpSpPr>
              <a:xfrm>
                <a:off x="2525796" y="4089633"/>
                <a:ext cx="72126" cy="53788"/>
                <a:chOff x="2525796" y="4089633"/>
                <a:chExt cx="72126" cy="53788"/>
              </a:xfrm>
            </p:grpSpPr>
            <p:sp>
              <p:nvSpPr>
                <p:cNvPr id="4213" name="Google Shape;4213;p3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3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33"/>
              <p:cNvGrpSpPr/>
              <p:nvPr/>
            </p:nvGrpSpPr>
            <p:grpSpPr>
              <a:xfrm>
                <a:off x="2525225" y="3731058"/>
                <a:ext cx="64321" cy="64544"/>
                <a:chOff x="2525225" y="3731058"/>
                <a:chExt cx="64321" cy="64544"/>
              </a:xfrm>
            </p:grpSpPr>
            <p:sp>
              <p:nvSpPr>
                <p:cNvPr id="4216" name="Google Shape;4216;p3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3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1" name="Shape 4221"/>
        <p:cNvGrpSpPr/>
        <p:nvPr/>
      </p:nvGrpSpPr>
      <p:grpSpPr>
        <a:xfrm>
          <a:off x="0" y="0"/>
          <a:ext cx="0" cy="0"/>
          <a:chOff x="0" y="0"/>
          <a:chExt cx="0" cy="0"/>
        </a:xfrm>
      </p:grpSpPr>
      <p:grpSp>
        <p:nvGrpSpPr>
          <p:cNvPr id="4222" name="Google Shape;4222;p34"/>
          <p:cNvGrpSpPr/>
          <p:nvPr/>
        </p:nvGrpSpPr>
        <p:grpSpPr>
          <a:xfrm>
            <a:off x="5020145" y="7769507"/>
            <a:ext cx="1328504" cy="789754"/>
            <a:chOff x="5145061" y="2881789"/>
            <a:chExt cx="1107641" cy="658458"/>
          </a:xfrm>
        </p:grpSpPr>
        <p:grpSp>
          <p:nvGrpSpPr>
            <p:cNvPr id="4223" name="Google Shape;4223;p34"/>
            <p:cNvGrpSpPr/>
            <p:nvPr/>
          </p:nvGrpSpPr>
          <p:grpSpPr>
            <a:xfrm>
              <a:off x="5722989" y="3244587"/>
              <a:ext cx="529713" cy="295659"/>
              <a:chOff x="5722989" y="3244587"/>
              <a:chExt cx="529713" cy="295659"/>
            </a:xfrm>
          </p:grpSpPr>
          <p:sp>
            <p:nvSpPr>
              <p:cNvPr id="4224" name="Google Shape;4224;p3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25" name="Google Shape;4225;p3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26" name="Google Shape;4226;p34"/>
            <p:cNvGrpSpPr/>
            <p:nvPr/>
          </p:nvGrpSpPr>
          <p:grpSpPr>
            <a:xfrm>
              <a:off x="5145061" y="3244587"/>
              <a:ext cx="536807" cy="295659"/>
              <a:chOff x="5145061" y="3244587"/>
              <a:chExt cx="536807" cy="295659"/>
            </a:xfrm>
          </p:grpSpPr>
          <p:sp>
            <p:nvSpPr>
              <p:cNvPr id="4227" name="Google Shape;4227;p3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28" name="Google Shape;4228;p3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29" name="Google Shape;4229;p34"/>
            <p:cNvGrpSpPr/>
            <p:nvPr/>
          </p:nvGrpSpPr>
          <p:grpSpPr>
            <a:xfrm>
              <a:off x="5341327" y="2898245"/>
              <a:ext cx="532309" cy="614891"/>
              <a:chOff x="5341327" y="2898245"/>
              <a:chExt cx="532309" cy="614891"/>
            </a:xfrm>
          </p:grpSpPr>
          <p:sp>
            <p:nvSpPr>
              <p:cNvPr id="4230" name="Google Shape;4230;p3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31" name="Google Shape;4231;p3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32" name="Google Shape;4232;p34"/>
            <p:cNvGrpSpPr/>
            <p:nvPr/>
          </p:nvGrpSpPr>
          <p:grpSpPr>
            <a:xfrm>
              <a:off x="5532290" y="2881789"/>
              <a:ext cx="620516" cy="305456"/>
              <a:chOff x="5532290" y="2881789"/>
              <a:chExt cx="620516" cy="305456"/>
            </a:xfrm>
          </p:grpSpPr>
          <p:sp>
            <p:nvSpPr>
              <p:cNvPr id="4233" name="Google Shape;4233;p3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34" name="Google Shape;4234;p3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235" name="Google Shape;4235;p34"/>
          <p:cNvGrpSpPr/>
          <p:nvPr/>
        </p:nvGrpSpPr>
        <p:grpSpPr>
          <a:xfrm>
            <a:off x="1308515" y="3266516"/>
            <a:ext cx="883118" cy="851643"/>
            <a:chOff x="4249973" y="1201875"/>
            <a:chExt cx="1958568" cy="1888762"/>
          </a:xfrm>
        </p:grpSpPr>
        <p:sp>
          <p:nvSpPr>
            <p:cNvPr id="4236" name="Google Shape;4236;p3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7" name="Google Shape;4237;p34"/>
            <p:cNvGrpSpPr/>
            <p:nvPr/>
          </p:nvGrpSpPr>
          <p:grpSpPr>
            <a:xfrm>
              <a:off x="5853086" y="1789142"/>
              <a:ext cx="355454" cy="1048099"/>
              <a:chOff x="5576108" y="2016725"/>
              <a:chExt cx="565200" cy="1666560"/>
            </a:xfrm>
          </p:grpSpPr>
          <p:sp>
            <p:nvSpPr>
              <p:cNvPr id="4238" name="Google Shape;4238;p3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39" name="Google Shape;4239;p3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34"/>
            <p:cNvGrpSpPr/>
            <p:nvPr/>
          </p:nvGrpSpPr>
          <p:grpSpPr>
            <a:xfrm>
              <a:off x="4869455" y="2691676"/>
              <a:ext cx="1013897" cy="398961"/>
              <a:chOff x="4012057" y="3451825"/>
              <a:chExt cx="1612175" cy="634379"/>
            </a:xfrm>
          </p:grpSpPr>
          <p:sp>
            <p:nvSpPr>
              <p:cNvPr id="4241" name="Google Shape;4241;p3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42" name="Google Shape;4242;p3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34"/>
            <p:cNvGrpSpPr/>
            <p:nvPr/>
          </p:nvGrpSpPr>
          <p:grpSpPr>
            <a:xfrm>
              <a:off x="4276937" y="2155961"/>
              <a:ext cx="651965" cy="891358"/>
              <a:chOff x="3069908" y="2599997"/>
              <a:chExt cx="1036675" cy="1417328"/>
            </a:xfrm>
          </p:grpSpPr>
          <p:sp>
            <p:nvSpPr>
              <p:cNvPr id="4244" name="Google Shape;4244;p3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45" name="Google Shape;4245;p3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34"/>
            <p:cNvGrpSpPr/>
            <p:nvPr/>
          </p:nvGrpSpPr>
          <p:grpSpPr>
            <a:xfrm>
              <a:off x="5054918" y="1201875"/>
              <a:ext cx="999548" cy="602711"/>
              <a:chOff x="4306958" y="1082925"/>
              <a:chExt cx="1589359" cy="958358"/>
            </a:xfrm>
          </p:grpSpPr>
          <p:sp>
            <p:nvSpPr>
              <p:cNvPr id="4247" name="Google Shape;4247;p3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48" name="Google Shape;4248;p3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34"/>
            <p:cNvGrpSpPr/>
            <p:nvPr/>
          </p:nvGrpSpPr>
          <p:grpSpPr>
            <a:xfrm>
              <a:off x="4249973" y="1303451"/>
              <a:ext cx="799317" cy="841334"/>
              <a:chOff x="3027033" y="1244439"/>
              <a:chExt cx="1270977" cy="1337786"/>
            </a:xfrm>
          </p:grpSpPr>
          <p:sp>
            <p:nvSpPr>
              <p:cNvPr id="4250" name="Google Shape;4250;p3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51" name="Google Shape;4251;p3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2" name="Google Shape;4252;p34"/>
          <p:cNvGrpSpPr/>
          <p:nvPr/>
        </p:nvGrpSpPr>
        <p:grpSpPr>
          <a:xfrm>
            <a:off x="3651060" y="3328934"/>
            <a:ext cx="1463129" cy="759815"/>
            <a:chOff x="238125" y="999450"/>
            <a:chExt cx="7140700" cy="3708225"/>
          </a:xfrm>
        </p:grpSpPr>
        <p:sp>
          <p:nvSpPr>
            <p:cNvPr id="4253" name="Google Shape;4253;p3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3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3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3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3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3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3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3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3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34"/>
          <p:cNvGrpSpPr/>
          <p:nvPr/>
        </p:nvGrpSpPr>
        <p:grpSpPr>
          <a:xfrm>
            <a:off x="5256280" y="4408062"/>
            <a:ext cx="1121229" cy="940004"/>
            <a:chOff x="7617850" y="2063282"/>
            <a:chExt cx="799565" cy="670282"/>
          </a:xfrm>
        </p:grpSpPr>
        <p:cxnSp>
          <p:nvCxnSpPr>
            <p:cNvPr id="4263" name="Google Shape;4263;p3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64" name="Google Shape;4264;p3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65" name="Google Shape;4265;p3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66" name="Google Shape;4266;p3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67" name="Google Shape;4267;p3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268" name="Google Shape;4268;p3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269" name="Google Shape;4269;p34"/>
            <p:cNvGrpSpPr/>
            <p:nvPr/>
          </p:nvGrpSpPr>
          <p:grpSpPr>
            <a:xfrm>
              <a:off x="7734309" y="2063282"/>
              <a:ext cx="570957" cy="620095"/>
              <a:chOff x="7734309" y="2063282"/>
              <a:chExt cx="570957" cy="620095"/>
            </a:xfrm>
          </p:grpSpPr>
          <p:grpSp>
            <p:nvGrpSpPr>
              <p:cNvPr id="4270" name="Google Shape;4270;p34"/>
              <p:cNvGrpSpPr/>
              <p:nvPr/>
            </p:nvGrpSpPr>
            <p:grpSpPr>
              <a:xfrm>
                <a:off x="8031573" y="2063282"/>
                <a:ext cx="273693" cy="620095"/>
                <a:chOff x="8031573" y="2063282"/>
                <a:chExt cx="273693" cy="620095"/>
              </a:xfrm>
            </p:grpSpPr>
            <p:sp>
              <p:nvSpPr>
                <p:cNvPr id="4271" name="Google Shape;4271;p3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3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3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3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34"/>
              <p:cNvGrpSpPr/>
              <p:nvPr/>
            </p:nvGrpSpPr>
            <p:grpSpPr>
              <a:xfrm flipH="1">
                <a:off x="7734309" y="2063282"/>
                <a:ext cx="273693" cy="620095"/>
                <a:chOff x="8031573" y="2063282"/>
                <a:chExt cx="273693" cy="620095"/>
              </a:xfrm>
            </p:grpSpPr>
            <p:sp>
              <p:nvSpPr>
                <p:cNvPr id="4276" name="Google Shape;4276;p3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3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3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3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80" name="Google Shape;4280;p34"/>
          <p:cNvGrpSpPr/>
          <p:nvPr/>
        </p:nvGrpSpPr>
        <p:grpSpPr>
          <a:xfrm>
            <a:off x="3770411" y="4395948"/>
            <a:ext cx="1224427" cy="964232"/>
            <a:chOff x="6598259" y="2078634"/>
            <a:chExt cx="868881" cy="684241"/>
          </a:xfrm>
        </p:grpSpPr>
        <p:sp>
          <p:nvSpPr>
            <p:cNvPr id="4281" name="Google Shape;4281;p3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3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3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3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3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3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7" name="Google Shape;4287;p34"/>
            <p:cNvGrpSpPr/>
            <p:nvPr/>
          </p:nvGrpSpPr>
          <p:grpSpPr>
            <a:xfrm>
              <a:off x="6808175" y="2078634"/>
              <a:ext cx="452229" cy="684241"/>
              <a:chOff x="6808175" y="2078634"/>
              <a:chExt cx="452229" cy="684241"/>
            </a:xfrm>
          </p:grpSpPr>
          <p:sp>
            <p:nvSpPr>
              <p:cNvPr id="4288" name="Google Shape;4288;p3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3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3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3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3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3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4" name="Google Shape;4294;p34"/>
              <p:cNvGrpSpPr/>
              <p:nvPr/>
            </p:nvGrpSpPr>
            <p:grpSpPr>
              <a:xfrm>
                <a:off x="6821586" y="2078634"/>
                <a:ext cx="426871" cy="684241"/>
                <a:chOff x="6821586" y="2078634"/>
                <a:chExt cx="426871" cy="684241"/>
              </a:xfrm>
            </p:grpSpPr>
            <p:grpSp>
              <p:nvGrpSpPr>
                <p:cNvPr id="4295" name="Google Shape;4295;p34"/>
                <p:cNvGrpSpPr/>
                <p:nvPr/>
              </p:nvGrpSpPr>
              <p:grpSpPr>
                <a:xfrm>
                  <a:off x="6821586" y="2078634"/>
                  <a:ext cx="426871" cy="684241"/>
                  <a:chOff x="6821586" y="2078634"/>
                  <a:chExt cx="426871" cy="684241"/>
                </a:xfrm>
              </p:grpSpPr>
              <p:sp>
                <p:nvSpPr>
                  <p:cNvPr id="4296" name="Google Shape;4296;p3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3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3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3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3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3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3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3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3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3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3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3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3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3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3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3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3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3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3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5" name="Google Shape;4315;p3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3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3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3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3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3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321" name="Google Shape;4321;p34"/>
          <p:cNvSpPr/>
          <p:nvPr/>
        </p:nvSpPr>
        <p:spPr>
          <a:xfrm rot="10800000">
            <a:off x="1193965" y="7753361"/>
            <a:ext cx="538885" cy="822046"/>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2" name="Google Shape;4322;p34"/>
          <p:cNvGrpSpPr/>
          <p:nvPr/>
        </p:nvGrpSpPr>
        <p:grpSpPr>
          <a:xfrm>
            <a:off x="3382867" y="5589039"/>
            <a:ext cx="815485" cy="814560"/>
            <a:chOff x="1186975" y="238125"/>
            <a:chExt cx="5244275" cy="5238325"/>
          </a:xfrm>
        </p:grpSpPr>
        <p:sp>
          <p:nvSpPr>
            <p:cNvPr id="4323" name="Google Shape;4323;p3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3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3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3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34"/>
          <p:cNvGrpSpPr/>
          <p:nvPr/>
        </p:nvGrpSpPr>
        <p:grpSpPr>
          <a:xfrm>
            <a:off x="4862382" y="8814610"/>
            <a:ext cx="354371" cy="850131"/>
            <a:chOff x="7026852" y="3311869"/>
            <a:chExt cx="434331" cy="1041954"/>
          </a:xfrm>
        </p:grpSpPr>
        <p:sp>
          <p:nvSpPr>
            <p:cNvPr id="4328" name="Google Shape;4328;p3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3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3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34"/>
          <p:cNvGrpSpPr/>
          <p:nvPr/>
        </p:nvGrpSpPr>
        <p:grpSpPr>
          <a:xfrm>
            <a:off x="4403740" y="8833358"/>
            <a:ext cx="376129" cy="376070"/>
            <a:chOff x="4873519" y="3311869"/>
            <a:chExt cx="499374" cy="499296"/>
          </a:xfrm>
        </p:grpSpPr>
        <p:sp>
          <p:nvSpPr>
            <p:cNvPr id="4332" name="Google Shape;4332;p3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3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4" name="Google Shape;4334;p34"/>
          <p:cNvGrpSpPr/>
          <p:nvPr/>
        </p:nvGrpSpPr>
        <p:grpSpPr>
          <a:xfrm>
            <a:off x="4413969" y="9301211"/>
            <a:ext cx="355804" cy="355854"/>
            <a:chOff x="4873519" y="3875839"/>
            <a:chExt cx="499374" cy="499374"/>
          </a:xfrm>
        </p:grpSpPr>
        <p:sp>
          <p:nvSpPr>
            <p:cNvPr id="4335" name="Google Shape;4335;p3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3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34"/>
          <p:cNvGrpSpPr/>
          <p:nvPr/>
        </p:nvGrpSpPr>
        <p:grpSpPr>
          <a:xfrm>
            <a:off x="3754925" y="8833772"/>
            <a:ext cx="566188" cy="823221"/>
            <a:chOff x="1697726" y="3244179"/>
            <a:chExt cx="788124" cy="1146069"/>
          </a:xfrm>
        </p:grpSpPr>
        <p:sp>
          <p:nvSpPr>
            <p:cNvPr id="4338" name="Google Shape;4338;p3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3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34"/>
          <p:cNvGrpSpPr/>
          <p:nvPr/>
        </p:nvGrpSpPr>
        <p:grpSpPr>
          <a:xfrm>
            <a:off x="1195240" y="6628325"/>
            <a:ext cx="1794144" cy="857511"/>
            <a:chOff x="238125" y="1151100"/>
            <a:chExt cx="7139450" cy="3412300"/>
          </a:xfrm>
        </p:grpSpPr>
        <p:sp>
          <p:nvSpPr>
            <p:cNvPr id="4341" name="Google Shape;4341;p3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3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3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3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3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3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3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3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3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3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3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3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3" name="Google Shape;4353;p34"/>
          <p:cNvGrpSpPr/>
          <p:nvPr/>
        </p:nvGrpSpPr>
        <p:grpSpPr>
          <a:xfrm>
            <a:off x="1290756" y="4418851"/>
            <a:ext cx="918636" cy="918426"/>
            <a:chOff x="3990000" y="975400"/>
            <a:chExt cx="3934200" cy="3933300"/>
          </a:xfrm>
        </p:grpSpPr>
        <p:sp>
          <p:nvSpPr>
            <p:cNvPr id="4354" name="Google Shape;4354;p3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3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3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3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34"/>
          <p:cNvGrpSpPr/>
          <p:nvPr/>
        </p:nvGrpSpPr>
        <p:grpSpPr>
          <a:xfrm>
            <a:off x="2568076" y="3328934"/>
            <a:ext cx="907835" cy="946694"/>
            <a:chOff x="5830645" y="1267368"/>
            <a:chExt cx="530340" cy="553040"/>
          </a:xfrm>
        </p:grpSpPr>
        <p:sp>
          <p:nvSpPr>
            <p:cNvPr id="4359" name="Google Shape;4359;p3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0" name="Google Shape;4360;p34"/>
            <p:cNvGrpSpPr/>
            <p:nvPr/>
          </p:nvGrpSpPr>
          <p:grpSpPr>
            <a:xfrm>
              <a:off x="5830645" y="1267368"/>
              <a:ext cx="259743" cy="269909"/>
              <a:chOff x="5830645" y="1267368"/>
              <a:chExt cx="259743" cy="269909"/>
            </a:xfrm>
          </p:grpSpPr>
          <p:sp>
            <p:nvSpPr>
              <p:cNvPr id="4361" name="Google Shape;4361;p3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3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34"/>
            <p:cNvGrpSpPr/>
            <p:nvPr/>
          </p:nvGrpSpPr>
          <p:grpSpPr>
            <a:xfrm>
              <a:off x="6101293" y="1267368"/>
              <a:ext cx="259692" cy="269909"/>
              <a:chOff x="6101293" y="1267368"/>
              <a:chExt cx="259692" cy="269909"/>
            </a:xfrm>
          </p:grpSpPr>
          <p:sp>
            <p:nvSpPr>
              <p:cNvPr id="4364" name="Google Shape;4364;p3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3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34"/>
            <p:cNvGrpSpPr/>
            <p:nvPr/>
          </p:nvGrpSpPr>
          <p:grpSpPr>
            <a:xfrm>
              <a:off x="5830645" y="1550500"/>
              <a:ext cx="259692" cy="269909"/>
              <a:chOff x="5830645" y="1550500"/>
              <a:chExt cx="259692" cy="269909"/>
            </a:xfrm>
          </p:grpSpPr>
          <p:sp>
            <p:nvSpPr>
              <p:cNvPr id="4367" name="Google Shape;4367;p3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3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34"/>
            <p:cNvGrpSpPr/>
            <p:nvPr/>
          </p:nvGrpSpPr>
          <p:grpSpPr>
            <a:xfrm>
              <a:off x="6101293" y="1550500"/>
              <a:ext cx="259692" cy="269909"/>
              <a:chOff x="6101293" y="1550500"/>
              <a:chExt cx="259692" cy="269909"/>
            </a:xfrm>
          </p:grpSpPr>
          <p:sp>
            <p:nvSpPr>
              <p:cNvPr id="4370" name="Google Shape;4370;p3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3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2" name="Google Shape;4372;p34"/>
          <p:cNvGrpSpPr/>
          <p:nvPr/>
        </p:nvGrpSpPr>
        <p:grpSpPr>
          <a:xfrm>
            <a:off x="5309255" y="3295925"/>
            <a:ext cx="1015280" cy="855242"/>
            <a:chOff x="7636443" y="1204988"/>
            <a:chExt cx="804565" cy="677795"/>
          </a:xfrm>
        </p:grpSpPr>
        <p:grpSp>
          <p:nvGrpSpPr>
            <p:cNvPr id="4373" name="Google Shape;4373;p34"/>
            <p:cNvGrpSpPr/>
            <p:nvPr/>
          </p:nvGrpSpPr>
          <p:grpSpPr>
            <a:xfrm>
              <a:off x="7636443" y="1509705"/>
              <a:ext cx="804565" cy="373078"/>
              <a:chOff x="7636443" y="1509705"/>
              <a:chExt cx="804565" cy="373078"/>
            </a:xfrm>
          </p:grpSpPr>
          <p:sp>
            <p:nvSpPr>
              <p:cNvPr id="4374" name="Google Shape;4374;p3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3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34"/>
            <p:cNvGrpSpPr/>
            <p:nvPr/>
          </p:nvGrpSpPr>
          <p:grpSpPr>
            <a:xfrm>
              <a:off x="7636443" y="1408133"/>
              <a:ext cx="804565" cy="373078"/>
              <a:chOff x="7636443" y="1408133"/>
              <a:chExt cx="804565" cy="373078"/>
            </a:xfrm>
          </p:grpSpPr>
          <p:sp>
            <p:nvSpPr>
              <p:cNvPr id="4377" name="Google Shape;4377;p3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3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34"/>
            <p:cNvGrpSpPr/>
            <p:nvPr/>
          </p:nvGrpSpPr>
          <p:grpSpPr>
            <a:xfrm>
              <a:off x="7636443" y="1306560"/>
              <a:ext cx="804565" cy="373078"/>
              <a:chOff x="7636443" y="1306560"/>
              <a:chExt cx="804565" cy="373078"/>
            </a:xfrm>
          </p:grpSpPr>
          <p:sp>
            <p:nvSpPr>
              <p:cNvPr id="4380" name="Google Shape;4380;p3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3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34"/>
            <p:cNvGrpSpPr/>
            <p:nvPr/>
          </p:nvGrpSpPr>
          <p:grpSpPr>
            <a:xfrm>
              <a:off x="7636443" y="1204988"/>
              <a:ext cx="804565" cy="373078"/>
              <a:chOff x="7636443" y="1204988"/>
              <a:chExt cx="804565" cy="373078"/>
            </a:xfrm>
          </p:grpSpPr>
          <p:sp>
            <p:nvSpPr>
              <p:cNvPr id="4383" name="Google Shape;4383;p3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3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5" name="Google Shape;4385;p34"/>
          <p:cNvGrpSpPr/>
          <p:nvPr/>
        </p:nvGrpSpPr>
        <p:grpSpPr>
          <a:xfrm>
            <a:off x="2884242" y="7787147"/>
            <a:ext cx="2002960" cy="754473"/>
            <a:chOff x="3820100" y="3023049"/>
            <a:chExt cx="1303926" cy="491162"/>
          </a:xfrm>
        </p:grpSpPr>
        <p:grpSp>
          <p:nvGrpSpPr>
            <p:cNvPr id="4386" name="Google Shape;4386;p34"/>
            <p:cNvGrpSpPr/>
            <p:nvPr/>
          </p:nvGrpSpPr>
          <p:grpSpPr>
            <a:xfrm>
              <a:off x="3820100" y="3023072"/>
              <a:ext cx="1303926" cy="491139"/>
              <a:chOff x="3820100" y="3023072"/>
              <a:chExt cx="1303926" cy="491139"/>
            </a:xfrm>
          </p:grpSpPr>
          <p:sp>
            <p:nvSpPr>
              <p:cNvPr id="4387" name="Google Shape;4387;p3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3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34"/>
            <p:cNvGrpSpPr/>
            <p:nvPr/>
          </p:nvGrpSpPr>
          <p:grpSpPr>
            <a:xfrm>
              <a:off x="4132439" y="3023645"/>
              <a:ext cx="393633" cy="177096"/>
              <a:chOff x="4132439" y="3023645"/>
              <a:chExt cx="393633" cy="177096"/>
            </a:xfrm>
          </p:grpSpPr>
          <p:sp>
            <p:nvSpPr>
              <p:cNvPr id="4390" name="Google Shape;4390;p3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3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2" name="Google Shape;4392;p34"/>
            <p:cNvGrpSpPr/>
            <p:nvPr/>
          </p:nvGrpSpPr>
          <p:grpSpPr>
            <a:xfrm>
              <a:off x="3921811" y="3023049"/>
              <a:ext cx="1002397" cy="388943"/>
              <a:chOff x="3921811" y="3023049"/>
              <a:chExt cx="1002397" cy="388943"/>
            </a:xfrm>
          </p:grpSpPr>
          <p:sp>
            <p:nvSpPr>
              <p:cNvPr id="4393" name="Google Shape;4393;p3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3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34"/>
            <p:cNvGrpSpPr/>
            <p:nvPr/>
          </p:nvGrpSpPr>
          <p:grpSpPr>
            <a:xfrm>
              <a:off x="4023645" y="3023049"/>
              <a:ext cx="683032" cy="286722"/>
              <a:chOff x="4023645" y="3023049"/>
              <a:chExt cx="683032" cy="286722"/>
            </a:xfrm>
          </p:grpSpPr>
          <p:sp>
            <p:nvSpPr>
              <p:cNvPr id="4396" name="Google Shape;4396;p3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3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8" name="Google Shape;4398;p34"/>
          <p:cNvGrpSpPr/>
          <p:nvPr/>
        </p:nvGrpSpPr>
        <p:grpSpPr>
          <a:xfrm>
            <a:off x="3216078" y="6674593"/>
            <a:ext cx="1535747" cy="787856"/>
            <a:chOff x="2496310" y="3693351"/>
            <a:chExt cx="1342906" cy="688926"/>
          </a:xfrm>
        </p:grpSpPr>
        <p:grpSp>
          <p:nvGrpSpPr>
            <p:cNvPr id="4399" name="Google Shape;4399;p34"/>
            <p:cNvGrpSpPr/>
            <p:nvPr/>
          </p:nvGrpSpPr>
          <p:grpSpPr>
            <a:xfrm>
              <a:off x="2496310" y="3693351"/>
              <a:ext cx="1342906" cy="688875"/>
              <a:chOff x="2496310" y="3693351"/>
              <a:chExt cx="1342906" cy="688875"/>
            </a:xfrm>
          </p:grpSpPr>
          <p:sp>
            <p:nvSpPr>
              <p:cNvPr id="4400" name="Google Shape;4400;p3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3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3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3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3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3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6" name="Google Shape;4406;p34"/>
              <p:cNvCxnSpPr>
                <a:stCxn id="4404"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407" name="Google Shape;4407;p34"/>
              <p:cNvCxnSpPr>
                <a:stCxn id="4401"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408" name="Google Shape;4408;p34"/>
              <p:cNvCxnSpPr>
                <a:stCxn id="440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09" name="Google Shape;4409;p34"/>
              <p:cNvCxnSpPr>
                <a:stCxn id="440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10" name="Google Shape;4410;p34"/>
              <p:cNvCxnSpPr>
                <a:stCxn id="440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411" name="Google Shape;4411;p34"/>
            <p:cNvGrpSpPr/>
            <p:nvPr/>
          </p:nvGrpSpPr>
          <p:grpSpPr>
            <a:xfrm>
              <a:off x="2675275" y="3930557"/>
              <a:ext cx="1003306" cy="451719"/>
              <a:chOff x="2675275" y="4174282"/>
              <a:chExt cx="1003306" cy="451719"/>
            </a:xfrm>
          </p:grpSpPr>
          <p:sp>
            <p:nvSpPr>
              <p:cNvPr id="4412" name="Google Shape;4412;p3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3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3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5" name="Google Shape;4415;p34"/>
          <p:cNvGrpSpPr/>
          <p:nvPr/>
        </p:nvGrpSpPr>
        <p:grpSpPr>
          <a:xfrm>
            <a:off x="2558624" y="4414694"/>
            <a:ext cx="926740" cy="926740"/>
            <a:chOff x="6535625" y="760425"/>
            <a:chExt cx="1665900" cy="1665900"/>
          </a:xfrm>
        </p:grpSpPr>
        <p:sp>
          <p:nvSpPr>
            <p:cNvPr id="4416" name="Google Shape;4416;p34"/>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34"/>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34"/>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34"/>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0" name="Google Shape;4420;p34"/>
          <p:cNvGrpSpPr/>
          <p:nvPr/>
        </p:nvGrpSpPr>
        <p:grpSpPr>
          <a:xfrm>
            <a:off x="4420958" y="5562040"/>
            <a:ext cx="1801536" cy="841559"/>
            <a:chOff x="238125" y="1188750"/>
            <a:chExt cx="7140450" cy="3335550"/>
          </a:xfrm>
        </p:grpSpPr>
        <p:sp>
          <p:nvSpPr>
            <p:cNvPr id="4421" name="Google Shape;4421;p3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3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3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3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3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6" name="Google Shape;4426;p34"/>
          <p:cNvGrpSpPr/>
          <p:nvPr/>
        </p:nvGrpSpPr>
        <p:grpSpPr>
          <a:xfrm>
            <a:off x="1320130" y="5592323"/>
            <a:ext cx="1897658" cy="811276"/>
            <a:chOff x="246070" y="1983375"/>
            <a:chExt cx="1440675" cy="615956"/>
          </a:xfrm>
        </p:grpSpPr>
        <p:sp>
          <p:nvSpPr>
            <p:cNvPr id="4427" name="Google Shape;4427;p3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3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3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3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3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3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3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34"/>
          <p:cNvGrpSpPr/>
          <p:nvPr/>
        </p:nvGrpSpPr>
        <p:grpSpPr>
          <a:xfrm>
            <a:off x="5282476" y="2094938"/>
            <a:ext cx="1068838" cy="973474"/>
            <a:chOff x="4204684" y="2104422"/>
            <a:chExt cx="699822" cy="637382"/>
          </a:xfrm>
        </p:grpSpPr>
        <p:grpSp>
          <p:nvGrpSpPr>
            <p:cNvPr id="4435" name="Google Shape;4435;p34"/>
            <p:cNvGrpSpPr/>
            <p:nvPr/>
          </p:nvGrpSpPr>
          <p:grpSpPr>
            <a:xfrm>
              <a:off x="4204684" y="2430067"/>
              <a:ext cx="342957" cy="311738"/>
              <a:chOff x="4204684" y="2430067"/>
              <a:chExt cx="342957" cy="311738"/>
            </a:xfrm>
          </p:grpSpPr>
          <p:sp>
            <p:nvSpPr>
              <p:cNvPr id="4436" name="Google Shape;4436;p3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3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34"/>
            <p:cNvGrpSpPr/>
            <p:nvPr/>
          </p:nvGrpSpPr>
          <p:grpSpPr>
            <a:xfrm>
              <a:off x="4561586" y="2430067"/>
              <a:ext cx="342920" cy="311738"/>
              <a:chOff x="4561586" y="2430067"/>
              <a:chExt cx="342920" cy="311738"/>
            </a:xfrm>
          </p:grpSpPr>
          <p:sp>
            <p:nvSpPr>
              <p:cNvPr id="4439" name="Google Shape;4439;p3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3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34"/>
            <p:cNvGrpSpPr/>
            <p:nvPr/>
          </p:nvGrpSpPr>
          <p:grpSpPr>
            <a:xfrm>
              <a:off x="4561586" y="2104422"/>
              <a:ext cx="342920" cy="311738"/>
              <a:chOff x="4561586" y="2104422"/>
              <a:chExt cx="342920" cy="311738"/>
            </a:xfrm>
          </p:grpSpPr>
          <p:sp>
            <p:nvSpPr>
              <p:cNvPr id="4442" name="Google Shape;4442;p3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3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34"/>
            <p:cNvGrpSpPr/>
            <p:nvPr/>
          </p:nvGrpSpPr>
          <p:grpSpPr>
            <a:xfrm>
              <a:off x="4204684" y="2104422"/>
              <a:ext cx="342957" cy="311664"/>
              <a:chOff x="4204684" y="2104422"/>
              <a:chExt cx="342957" cy="311664"/>
            </a:xfrm>
          </p:grpSpPr>
          <p:sp>
            <p:nvSpPr>
              <p:cNvPr id="4445" name="Google Shape;4445;p3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3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7" name="Google Shape;4447;p34"/>
          <p:cNvGrpSpPr/>
          <p:nvPr/>
        </p:nvGrpSpPr>
        <p:grpSpPr>
          <a:xfrm>
            <a:off x="4332323" y="2122677"/>
            <a:ext cx="870643" cy="917996"/>
            <a:chOff x="3400515" y="2056248"/>
            <a:chExt cx="698134" cy="735987"/>
          </a:xfrm>
        </p:grpSpPr>
        <p:grpSp>
          <p:nvGrpSpPr>
            <p:cNvPr id="4448" name="Google Shape;4448;p34"/>
            <p:cNvGrpSpPr/>
            <p:nvPr/>
          </p:nvGrpSpPr>
          <p:grpSpPr>
            <a:xfrm>
              <a:off x="3400515" y="2283913"/>
              <a:ext cx="312919" cy="219900"/>
              <a:chOff x="3400515" y="2283913"/>
              <a:chExt cx="312919" cy="219900"/>
            </a:xfrm>
          </p:grpSpPr>
          <p:sp>
            <p:nvSpPr>
              <p:cNvPr id="4449" name="Google Shape;4449;p3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50" name="Google Shape;4450;p3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451" name="Google Shape;4451;p34"/>
            <p:cNvGrpSpPr/>
            <p:nvPr/>
          </p:nvGrpSpPr>
          <p:grpSpPr>
            <a:xfrm>
              <a:off x="3547823" y="2461089"/>
              <a:ext cx="219900" cy="331146"/>
              <a:chOff x="3547823" y="2461089"/>
              <a:chExt cx="219900" cy="331146"/>
            </a:xfrm>
          </p:grpSpPr>
          <p:sp>
            <p:nvSpPr>
              <p:cNvPr id="4452" name="Google Shape;4452;p3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53" name="Google Shape;4453;p3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454" name="Google Shape;4454;p34"/>
            <p:cNvGrpSpPr/>
            <p:nvPr/>
          </p:nvGrpSpPr>
          <p:grpSpPr>
            <a:xfrm>
              <a:off x="3734138" y="2461089"/>
              <a:ext cx="219900" cy="331146"/>
              <a:chOff x="3734138" y="2461089"/>
              <a:chExt cx="219900" cy="331146"/>
            </a:xfrm>
          </p:grpSpPr>
          <p:sp>
            <p:nvSpPr>
              <p:cNvPr id="4455" name="Google Shape;4455;p3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56" name="Google Shape;4456;p3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457" name="Google Shape;4457;p34"/>
            <p:cNvGrpSpPr/>
            <p:nvPr/>
          </p:nvGrpSpPr>
          <p:grpSpPr>
            <a:xfrm>
              <a:off x="3787560" y="2281742"/>
              <a:ext cx="311089" cy="219900"/>
              <a:chOff x="3787560" y="2281742"/>
              <a:chExt cx="311089" cy="219900"/>
            </a:xfrm>
          </p:grpSpPr>
          <p:sp>
            <p:nvSpPr>
              <p:cNvPr id="4458" name="Google Shape;4458;p3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59" name="Google Shape;4459;p3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460" name="Google Shape;4460;p34"/>
            <p:cNvGrpSpPr/>
            <p:nvPr/>
          </p:nvGrpSpPr>
          <p:grpSpPr>
            <a:xfrm>
              <a:off x="3637290" y="2056248"/>
              <a:ext cx="219900" cy="330736"/>
              <a:chOff x="3637290" y="2056248"/>
              <a:chExt cx="219900" cy="330736"/>
            </a:xfrm>
          </p:grpSpPr>
          <p:sp>
            <p:nvSpPr>
              <p:cNvPr id="4461" name="Google Shape;4461;p3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462" name="Google Shape;4462;p3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63" name="Google Shape;4463;p34"/>
          <p:cNvGrpSpPr/>
          <p:nvPr/>
        </p:nvGrpSpPr>
        <p:grpSpPr>
          <a:xfrm>
            <a:off x="3337918" y="2145144"/>
            <a:ext cx="872949" cy="873062"/>
            <a:chOff x="2565073" y="2075876"/>
            <a:chExt cx="672482" cy="672518"/>
          </a:xfrm>
        </p:grpSpPr>
        <p:sp>
          <p:nvSpPr>
            <p:cNvPr id="4464" name="Google Shape;4464;p3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3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3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3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3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3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34"/>
          <p:cNvGrpSpPr/>
          <p:nvPr/>
        </p:nvGrpSpPr>
        <p:grpSpPr>
          <a:xfrm>
            <a:off x="1235233" y="2121147"/>
            <a:ext cx="944939" cy="921056"/>
            <a:chOff x="2679875" y="2361475"/>
            <a:chExt cx="780425" cy="760575"/>
          </a:xfrm>
        </p:grpSpPr>
        <p:sp>
          <p:nvSpPr>
            <p:cNvPr id="4471" name="Google Shape;4471;p3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3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3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3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3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3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34"/>
          <p:cNvGrpSpPr/>
          <p:nvPr/>
        </p:nvGrpSpPr>
        <p:grpSpPr>
          <a:xfrm>
            <a:off x="2301627" y="2140603"/>
            <a:ext cx="914836" cy="882145"/>
            <a:chOff x="1706078" y="2092648"/>
            <a:chExt cx="660913" cy="637296"/>
          </a:xfrm>
        </p:grpSpPr>
        <p:sp>
          <p:nvSpPr>
            <p:cNvPr id="4478" name="Google Shape;4478;p3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9" name="Google Shape;4479;p34"/>
            <p:cNvGrpSpPr/>
            <p:nvPr/>
          </p:nvGrpSpPr>
          <p:grpSpPr>
            <a:xfrm>
              <a:off x="1706078" y="2092648"/>
              <a:ext cx="660913" cy="575241"/>
              <a:chOff x="1706078" y="2092648"/>
              <a:chExt cx="660913" cy="575241"/>
            </a:xfrm>
          </p:grpSpPr>
          <p:sp>
            <p:nvSpPr>
              <p:cNvPr id="4480" name="Google Shape;4480;p3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3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3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3" name="Google Shape;4483;p34"/>
          <p:cNvGrpSpPr/>
          <p:nvPr/>
        </p:nvGrpSpPr>
        <p:grpSpPr>
          <a:xfrm>
            <a:off x="5394024" y="1096580"/>
            <a:ext cx="845742" cy="932796"/>
            <a:chOff x="5985650" y="2860025"/>
            <a:chExt cx="1396075" cy="1539775"/>
          </a:xfrm>
        </p:grpSpPr>
        <p:sp>
          <p:nvSpPr>
            <p:cNvPr id="4484" name="Google Shape;4484;p3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3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3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3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3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3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3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3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3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3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3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3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3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3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3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3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3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3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3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3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3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3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3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3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3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3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3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3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3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3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3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3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34"/>
          <p:cNvGrpSpPr/>
          <p:nvPr/>
        </p:nvGrpSpPr>
        <p:grpSpPr>
          <a:xfrm>
            <a:off x="4315915" y="1094997"/>
            <a:ext cx="1006106" cy="935962"/>
            <a:chOff x="3351965" y="1148808"/>
            <a:chExt cx="750770" cy="698375"/>
          </a:xfrm>
        </p:grpSpPr>
        <p:grpSp>
          <p:nvGrpSpPr>
            <p:cNvPr id="4517" name="Google Shape;4517;p34"/>
            <p:cNvGrpSpPr/>
            <p:nvPr/>
          </p:nvGrpSpPr>
          <p:grpSpPr>
            <a:xfrm>
              <a:off x="3586796" y="1148808"/>
              <a:ext cx="294857" cy="286830"/>
              <a:chOff x="3750225" y="1774000"/>
              <a:chExt cx="149575" cy="145525"/>
            </a:xfrm>
          </p:grpSpPr>
          <p:sp>
            <p:nvSpPr>
              <p:cNvPr id="4518" name="Google Shape;4518;p3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3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34"/>
            <p:cNvGrpSpPr/>
            <p:nvPr/>
          </p:nvGrpSpPr>
          <p:grpSpPr>
            <a:xfrm>
              <a:off x="3779245" y="1375768"/>
              <a:ext cx="323490" cy="286978"/>
              <a:chOff x="3847850" y="1889150"/>
              <a:chExt cx="164100" cy="145600"/>
            </a:xfrm>
          </p:grpSpPr>
          <p:sp>
            <p:nvSpPr>
              <p:cNvPr id="4521" name="Google Shape;4521;p3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3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34"/>
            <p:cNvGrpSpPr/>
            <p:nvPr/>
          </p:nvGrpSpPr>
          <p:grpSpPr>
            <a:xfrm>
              <a:off x="3351965" y="1330435"/>
              <a:ext cx="295449" cy="285401"/>
              <a:chOff x="3631100" y="1866150"/>
              <a:chExt cx="149875" cy="144800"/>
            </a:xfrm>
          </p:grpSpPr>
          <p:sp>
            <p:nvSpPr>
              <p:cNvPr id="4524" name="Google Shape;4524;p3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3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34"/>
            <p:cNvGrpSpPr/>
            <p:nvPr/>
          </p:nvGrpSpPr>
          <p:grpSpPr>
            <a:xfrm>
              <a:off x="3548208" y="1560352"/>
              <a:ext cx="294808" cy="286830"/>
              <a:chOff x="3730650" y="1982800"/>
              <a:chExt cx="149550" cy="145525"/>
            </a:xfrm>
          </p:grpSpPr>
          <p:sp>
            <p:nvSpPr>
              <p:cNvPr id="4527" name="Google Shape;4527;p3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3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9" name="Google Shape;4529;p34"/>
          <p:cNvGrpSpPr/>
          <p:nvPr/>
        </p:nvGrpSpPr>
        <p:grpSpPr>
          <a:xfrm>
            <a:off x="2425729" y="1057214"/>
            <a:ext cx="664429" cy="1011529"/>
            <a:chOff x="1715404" y="1112080"/>
            <a:chExt cx="642270" cy="977984"/>
          </a:xfrm>
        </p:grpSpPr>
        <p:grpSp>
          <p:nvGrpSpPr>
            <p:cNvPr id="4530" name="Google Shape;4530;p34"/>
            <p:cNvGrpSpPr/>
            <p:nvPr/>
          </p:nvGrpSpPr>
          <p:grpSpPr>
            <a:xfrm>
              <a:off x="1715404" y="1112080"/>
              <a:ext cx="642270" cy="977984"/>
              <a:chOff x="1715404" y="1112080"/>
              <a:chExt cx="642270" cy="977984"/>
            </a:xfrm>
          </p:grpSpPr>
          <p:sp>
            <p:nvSpPr>
              <p:cNvPr id="4531" name="Google Shape;4531;p3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3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34"/>
            <p:cNvGrpSpPr/>
            <p:nvPr/>
          </p:nvGrpSpPr>
          <p:grpSpPr>
            <a:xfrm>
              <a:off x="1768927" y="1165603"/>
              <a:ext cx="535225" cy="851367"/>
              <a:chOff x="1768927" y="1165603"/>
              <a:chExt cx="535225" cy="851367"/>
            </a:xfrm>
          </p:grpSpPr>
          <p:sp>
            <p:nvSpPr>
              <p:cNvPr id="4534" name="Google Shape;4534;p3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3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34"/>
            <p:cNvGrpSpPr/>
            <p:nvPr/>
          </p:nvGrpSpPr>
          <p:grpSpPr>
            <a:xfrm>
              <a:off x="1822449" y="1219125"/>
              <a:ext cx="428180" cy="718859"/>
              <a:chOff x="1822449" y="1219125"/>
              <a:chExt cx="428180" cy="718859"/>
            </a:xfrm>
          </p:grpSpPr>
          <p:sp>
            <p:nvSpPr>
              <p:cNvPr id="4537" name="Google Shape;4537;p3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3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34"/>
            <p:cNvGrpSpPr/>
            <p:nvPr/>
          </p:nvGrpSpPr>
          <p:grpSpPr>
            <a:xfrm>
              <a:off x="1875972" y="1272648"/>
              <a:ext cx="321135" cy="586939"/>
              <a:chOff x="1875972" y="1272648"/>
              <a:chExt cx="321135" cy="586939"/>
            </a:xfrm>
          </p:grpSpPr>
          <p:sp>
            <p:nvSpPr>
              <p:cNvPr id="4540" name="Google Shape;4540;p3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3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2" name="Google Shape;4542;p34"/>
          <p:cNvGrpSpPr/>
          <p:nvPr/>
        </p:nvGrpSpPr>
        <p:grpSpPr>
          <a:xfrm>
            <a:off x="1215667" y="1130498"/>
            <a:ext cx="1059347" cy="864959"/>
            <a:chOff x="732428" y="1198513"/>
            <a:chExt cx="845921" cy="690752"/>
          </a:xfrm>
        </p:grpSpPr>
        <p:grpSp>
          <p:nvGrpSpPr>
            <p:cNvPr id="4543" name="Google Shape;4543;p34"/>
            <p:cNvGrpSpPr/>
            <p:nvPr/>
          </p:nvGrpSpPr>
          <p:grpSpPr>
            <a:xfrm>
              <a:off x="823030" y="1198513"/>
              <a:ext cx="755319" cy="690752"/>
              <a:chOff x="823030" y="1198513"/>
              <a:chExt cx="755319" cy="690752"/>
            </a:xfrm>
          </p:grpSpPr>
          <p:sp>
            <p:nvSpPr>
              <p:cNvPr id="4544" name="Google Shape;4544;p3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3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34"/>
            <p:cNvGrpSpPr/>
            <p:nvPr/>
          </p:nvGrpSpPr>
          <p:grpSpPr>
            <a:xfrm>
              <a:off x="732428" y="1239937"/>
              <a:ext cx="739912" cy="607886"/>
              <a:chOff x="732428" y="1239937"/>
              <a:chExt cx="739912" cy="607886"/>
            </a:xfrm>
          </p:grpSpPr>
          <p:sp>
            <p:nvSpPr>
              <p:cNvPr id="4547" name="Google Shape;4547;p3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3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34"/>
            <p:cNvGrpSpPr/>
            <p:nvPr/>
          </p:nvGrpSpPr>
          <p:grpSpPr>
            <a:xfrm>
              <a:off x="732428" y="1277018"/>
              <a:ext cx="702832" cy="533758"/>
              <a:chOff x="732428" y="1277018"/>
              <a:chExt cx="702832" cy="533758"/>
            </a:xfrm>
          </p:grpSpPr>
          <p:sp>
            <p:nvSpPr>
              <p:cNvPr id="4550" name="Google Shape;4550;p3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3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34"/>
            <p:cNvGrpSpPr/>
            <p:nvPr/>
          </p:nvGrpSpPr>
          <p:grpSpPr>
            <a:xfrm>
              <a:off x="931170" y="1306653"/>
              <a:ext cx="647179" cy="474455"/>
              <a:chOff x="931170" y="1306653"/>
              <a:chExt cx="647179" cy="474455"/>
            </a:xfrm>
          </p:grpSpPr>
          <p:sp>
            <p:nvSpPr>
              <p:cNvPr id="4553" name="Google Shape;4553;p3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3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5" name="Google Shape;4555;p3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6" name="Google Shape;4556;p34"/>
          <p:cNvSpPr/>
          <p:nvPr/>
        </p:nvSpPr>
        <p:spPr>
          <a:xfrm>
            <a:off x="9077830" y="6422885"/>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7" name="Google Shape;4557;p34"/>
          <p:cNvGrpSpPr/>
          <p:nvPr/>
        </p:nvGrpSpPr>
        <p:grpSpPr>
          <a:xfrm>
            <a:off x="3240874" y="1078107"/>
            <a:ext cx="924326" cy="969742"/>
            <a:chOff x="2496269" y="1171698"/>
            <a:chExt cx="761953" cy="799392"/>
          </a:xfrm>
        </p:grpSpPr>
        <p:grpSp>
          <p:nvGrpSpPr>
            <p:cNvPr id="4558" name="Google Shape;4558;p34"/>
            <p:cNvGrpSpPr/>
            <p:nvPr/>
          </p:nvGrpSpPr>
          <p:grpSpPr>
            <a:xfrm>
              <a:off x="2496269" y="1171698"/>
              <a:ext cx="761953" cy="723022"/>
              <a:chOff x="2496269" y="1171698"/>
              <a:chExt cx="761953" cy="723022"/>
            </a:xfrm>
          </p:grpSpPr>
          <p:sp>
            <p:nvSpPr>
              <p:cNvPr id="4559" name="Google Shape;4559;p3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3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1" name="Google Shape;4561;p34"/>
              <p:cNvGrpSpPr/>
              <p:nvPr/>
            </p:nvGrpSpPr>
            <p:grpSpPr>
              <a:xfrm>
                <a:off x="2496269" y="1171698"/>
                <a:ext cx="761953" cy="723022"/>
                <a:chOff x="2496269" y="1120652"/>
                <a:chExt cx="761953" cy="723022"/>
              </a:xfrm>
            </p:grpSpPr>
            <p:grpSp>
              <p:nvGrpSpPr>
                <p:cNvPr id="4562" name="Google Shape;4562;p34"/>
                <p:cNvGrpSpPr/>
                <p:nvPr/>
              </p:nvGrpSpPr>
              <p:grpSpPr>
                <a:xfrm>
                  <a:off x="2496269" y="1120652"/>
                  <a:ext cx="761953" cy="723022"/>
                  <a:chOff x="2496269" y="1120652"/>
                  <a:chExt cx="761953" cy="723022"/>
                </a:xfrm>
              </p:grpSpPr>
              <p:grpSp>
                <p:nvGrpSpPr>
                  <p:cNvPr id="4563" name="Google Shape;4563;p34"/>
                  <p:cNvGrpSpPr/>
                  <p:nvPr/>
                </p:nvGrpSpPr>
                <p:grpSpPr>
                  <a:xfrm>
                    <a:off x="2496269" y="1304589"/>
                    <a:ext cx="407089" cy="305057"/>
                    <a:chOff x="2496269" y="1304589"/>
                    <a:chExt cx="407089" cy="305057"/>
                  </a:xfrm>
                </p:grpSpPr>
                <p:sp>
                  <p:nvSpPr>
                    <p:cNvPr id="4564" name="Google Shape;4564;p3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3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34"/>
                  <p:cNvGrpSpPr/>
                  <p:nvPr/>
                </p:nvGrpSpPr>
                <p:grpSpPr>
                  <a:xfrm>
                    <a:off x="2586468" y="1493376"/>
                    <a:ext cx="358850" cy="349656"/>
                    <a:chOff x="2586468" y="1493376"/>
                    <a:chExt cx="358850" cy="349656"/>
                  </a:xfrm>
                </p:grpSpPr>
                <p:sp>
                  <p:nvSpPr>
                    <p:cNvPr id="4567" name="Google Shape;4567;p3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3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34"/>
                  <p:cNvGrpSpPr/>
                  <p:nvPr/>
                </p:nvGrpSpPr>
                <p:grpSpPr>
                  <a:xfrm>
                    <a:off x="2807939" y="1494024"/>
                    <a:ext cx="358857" cy="349650"/>
                    <a:chOff x="2807939" y="1494024"/>
                    <a:chExt cx="358857" cy="349650"/>
                  </a:xfrm>
                </p:grpSpPr>
                <p:sp>
                  <p:nvSpPr>
                    <p:cNvPr id="4570" name="Google Shape;4570;p3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3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34"/>
                  <p:cNvGrpSpPr/>
                  <p:nvPr/>
                </p:nvGrpSpPr>
                <p:grpSpPr>
                  <a:xfrm>
                    <a:off x="2851133" y="1305635"/>
                    <a:ext cx="407089" cy="305057"/>
                    <a:chOff x="2851133" y="1305635"/>
                    <a:chExt cx="407089" cy="305057"/>
                  </a:xfrm>
                </p:grpSpPr>
                <p:sp>
                  <p:nvSpPr>
                    <p:cNvPr id="4573" name="Google Shape;4573;p3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3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34"/>
                  <p:cNvGrpSpPr/>
                  <p:nvPr/>
                </p:nvGrpSpPr>
                <p:grpSpPr>
                  <a:xfrm>
                    <a:off x="2727495" y="1120652"/>
                    <a:ext cx="300271" cy="396358"/>
                    <a:chOff x="2727495" y="1120652"/>
                    <a:chExt cx="300271" cy="396358"/>
                  </a:xfrm>
                </p:grpSpPr>
                <p:sp>
                  <p:nvSpPr>
                    <p:cNvPr id="4576" name="Google Shape;4576;p3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3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8" name="Google Shape;4578;p34"/>
                <p:cNvGrpSpPr/>
                <p:nvPr/>
              </p:nvGrpSpPr>
              <p:grpSpPr>
                <a:xfrm>
                  <a:off x="2722305" y="1350460"/>
                  <a:ext cx="308357" cy="308344"/>
                  <a:chOff x="2722305" y="1350460"/>
                  <a:chExt cx="308357" cy="308344"/>
                </a:xfrm>
              </p:grpSpPr>
              <p:sp>
                <p:nvSpPr>
                  <p:cNvPr id="4579" name="Google Shape;4579;p3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0" name="Google Shape;4580;p34"/>
                  <p:cNvGrpSpPr/>
                  <p:nvPr/>
                </p:nvGrpSpPr>
                <p:grpSpPr>
                  <a:xfrm>
                    <a:off x="2725064" y="1364529"/>
                    <a:ext cx="297954" cy="280182"/>
                    <a:chOff x="2725064" y="1364529"/>
                    <a:chExt cx="297954" cy="280182"/>
                  </a:xfrm>
                </p:grpSpPr>
                <p:sp>
                  <p:nvSpPr>
                    <p:cNvPr id="4581" name="Google Shape;4581;p3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3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3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3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3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86" name="Google Shape;4586;p3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3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3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3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3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1" name="Google Shape;4591;p34"/>
          <p:cNvGrpSpPr/>
          <p:nvPr/>
        </p:nvGrpSpPr>
        <p:grpSpPr>
          <a:xfrm>
            <a:off x="4910744" y="6671690"/>
            <a:ext cx="1481482" cy="830150"/>
            <a:chOff x="238125" y="1335475"/>
            <a:chExt cx="5418735" cy="3034175"/>
          </a:xfrm>
        </p:grpSpPr>
        <p:sp>
          <p:nvSpPr>
            <p:cNvPr id="4592" name="Google Shape;4592;p3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3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3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5" name="Google Shape;4595;p34"/>
          <p:cNvSpPr/>
          <p:nvPr/>
        </p:nvSpPr>
        <p:spPr>
          <a:xfrm>
            <a:off x="9881229" y="3903477"/>
            <a:ext cx="235" cy="5"/>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6" name="Google Shape;4596;p34"/>
          <p:cNvGrpSpPr/>
          <p:nvPr/>
        </p:nvGrpSpPr>
        <p:grpSpPr>
          <a:xfrm>
            <a:off x="4910726" y="6677939"/>
            <a:ext cx="1493403" cy="836219"/>
            <a:chOff x="238125" y="1335475"/>
            <a:chExt cx="5418735" cy="3034175"/>
          </a:xfrm>
        </p:grpSpPr>
        <p:sp>
          <p:nvSpPr>
            <p:cNvPr id="4597" name="Google Shape;4597;p3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3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3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0" name="Google Shape;4600;p34"/>
          <p:cNvGrpSpPr/>
          <p:nvPr/>
        </p:nvGrpSpPr>
        <p:grpSpPr>
          <a:xfrm>
            <a:off x="5299428" y="8869106"/>
            <a:ext cx="353419" cy="774744"/>
            <a:chOff x="241025" y="3151575"/>
            <a:chExt cx="293855" cy="644170"/>
          </a:xfrm>
        </p:grpSpPr>
        <p:sp>
          <p:nvSpPr>
            <p:cNvPr id="4601" name="Google Shape;4601;p3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3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34"/>
          <p:cNvGrpSpPr/>
          <p:nvPr/>
        </p:nvGrpSpPr>
        <p:grpSpPr>
          <a:xfrm>
            <a:off x="1928371" y="8821899"/>
            <a:ext cx="1656891" cy="834679"/>
            <a:chOff x="2989235" y="8787316"/>
            <a:chExt cx="1709192" cy="861115"/>
          </a:xfrm>
        </p:grpSpPr>
        <p:grpSp>
          <p:nvGrpSpPr>
            <p:cNvPr id="4604" name="Google Shape;4604;p34"/>
            <p:cNvGrpSpPr/>
            <p:nvPr/>
          </p:nvGrpSpPr>
          <p:grpSpPr>
            <a:xfrm>
              <a:off x="3580576" y="8787316"/>
              <a:ext cx="526833" cy="449216"/>
              <a:chOff x="2957425" y="238100"/>
              <a:chExt cx="1910200" cy="1628775"/>
            </a:xfrm>
          </p:grpSpPr>
          <p:sp>
            <p:nvSpPr>
              <p:cNvPr id="4605" name="Google Shape;4605;p3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3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3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3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3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3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3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3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3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3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5" name="Google Shape;4615;p34"/>
            <p:cNvGrpSpPr/>
            <p:nvPr/>
          </p:nvGrpSpPr>
          <p:grpSpPr>
            <a:xfrm>
              <a:off x="2989235" y="9365481"/>
              <a:ext cx="669443" cy="282950"/>
              <a:chOff x="851875" y="4745310"/>
              <a:chExt cx="1724925" cy="729065"/>
            </a:xfrm>
          </p:grpSpPr>
          <p:sp>
            <p:nvSpPr>
              <p:cNvPr id="4616" name="Google Shape;4616;p3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3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34"/>
            <p:cNvGrpSpPr/>
            <p:nvPr/>
          </p:nvGrpSpPr>
          <p:grpSpPr>
            <a:xfrm>
              <a:off x="4057480" y="9422473"/>
              <a:ext cx="640947" cy="225958"/>
              <a:chOff x="3604375" y="4892160"/>
              <a:chExt cx="1651500" cy="582215"/>
            </a:xfrm>
          </p:grpSpPr>
          <p:sp>
            <p:nvSpPr>
              <p:cNvPr id="4619" name="Google Shape;4619;p3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3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34"/>
            <p:cNvGrpSpPr/>
            <p:nvPr/>
          </p:nvGrpSpPr>
          <p:grpSpPr>
            <a:xfrm>
              <a:off x="3558966" y="9206870"/>
              <a:ext cx="569741" cy="441561"/>
              <a:chOff x="2319875" y="4336625"/>
              <a:chExt cx="1468025" cy="1137750"/>
            </a:xfrm>
          </p:grpSpPr>
          <p:sp>
            <p:nvSpPr>
              <p:cNvPr id="4622" name="Google Shape;4622;p3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3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24" name="Google Shape;4624;p34"/>
          <p:cNvSpPr/>
          <p:nvPr/>
        </p:nvSpPr>
        <p:spPr>
          <a:xfrm>
            <a:off x="1829189" y="7825223"/>
            <a:ext cx="614414" cy="678323"/>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8" name="Shape 4628"/>
        <p:cNvGrpSpPr/>
        <p:nvPr/>
      </p:nvGrpSpPr>
      <p:grpSpPr>
        <a:xfrm>
          <a:off x="0" y="0"/>
          <a:ext cx="0" cy="0"/>
          <a:chOff x="0" y="0"/>
          <a:chExt cx="0" cy="0"/>
        </a:xfrm>
      </p:grpSpPr>
      <p:grpSp>
        <p:nvGrpSpPr>
          <p:cNvPr id="4629" name="Google Shape;4629;p35"/>
          <p:cNvGrpSpPr/>
          <p:nvPr/>
        </p:nvGrpSpPr>
        <p:grpSpPr>
          <a:xfrm>
            <a:off x="1433822" y="8465092"/>
            <a:ext cx="1541653" cy="966707"/>
            <a:chOff x="4351371" y="3547942"/>
            <a:chExt cx="1345130" cy="843475"/>
          </a:xfrm>
        </p:grpSpPr>
        <p:grpSp>
          <p:nvGrpSpPr>
            <p:cNvPr id="4630" name="Google Shape;4630;p35"/>
            <p:cNvGrpSpPr/>
            <p:nvPr/>
          </p:nvGrpSpPr>
          <p:grpSpPr>
            <a:xfrm>
              <a:off x="4351371" y="4209917"/>
              <a:ext cx="1345130" cy="181500"/>
              <a:chOff x="4351371" y="4209917"/>
              <a:chExt cx="1345130" cy="181500"/>
            </a:xfrm>
          </p:grpSpPr>
          <p:sp>
            <p:nvSpPr>
              <p:cNvPr id="4631" name="Google Shape;4631;p3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2" name="Google Shape;4632;p3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633" name="Google Shape;4633;p35"/>
            <p:cNvGrpSpPr/>
            <p:nvPr/>
          </p:nvGrpSpPr>
          <p:grpSpPr>
            <a:xfrm>
              <a:off x="4403010" y="3985221"/>
              <a:ext cx="1109518" cy="181500"/>
              <a:chOff x="4403010" y="3985221"/>
              <a:chExt cx="1109518" cy="181500"/>
            </a:xfrm>
          </p:grpSpPr>
          <p:sp>
            <p:nvSpPr>
              <p:cNvPr id="4634" name="Google Shape;4634;p3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5" name="Google Shape;4635;p3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636" name="Google Shape;4636;p35"/>
            <p:cNvGrpSpPr/>
            <p:nvPr/>
          </p:nvGrpSpPr>
          <p:grpSpPr>
            <a:xfrm>
              <a:off x="4618704" y="3766582"/>
              <a:ext cx="807858" cy="181500"/>
              <a:chOff x="4618704" y="3766582"/>
              <a:chExt cx="807858" cy="181500"/>
            </a:xfrm>
          </p:grpSpPr>
          <p:sp>
            <p:nvSpPr>
              <p:cNvPr id="4637" name="Google Shape;4637;p3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8" name="Google Shape;4638;p3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639" name="Google Shape;4639;p35"/>
            <p:cNvGrpSpPr/>
            <p:nvPr/>
          </p:nvGrpSpPr>
          <p:grpSpPr>
            <a:xfrm>
              <a:off x="4735238" y="3547942"/>
              <a:ext cx="462839" cy="181500"/>
              <a:chOff x="4735238" y="3547942"/>
              <a:chExt cx="462839" cy="181500"/>
            </a:xfrm>
          </p:grpSpPr>
          <p:sp>
            <p:nvSpPr>
              <p:cNvPr id="4640" name="Google Shape;4640;p3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1" name="Google Shape;4641;p3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642" name="Google Shape;4642;p35"/>
          <p:cNvGrpSpPr/>
          <p:nvPr/>
        </p:nvGrpSpPr>
        <p:grpSpPr>
          <a:xfrm>
            <a:off x="1433822" y="6991585"/>
            <a:ext cx="1680456" cy="1218894"/>
            <a:chOff x="4294923" y="2439811"/>
            <a:chExt cx="1334436" cy="967914"/>
          </a:xfrm>
        </p:grpSpPr>
        <p:grpSp>
          <p:nvGrpSpPr>
            <p:cNvPr id="4643" name="Google Shape;4643;p35"/>
            <p:cNvGrpSpPr/>
            <p:nvPr/>
          </p:nvGrpSpPr>
          <p:grpSpPr>
            <a:xfrm>
              <a:off x="4960455" y="2469658"/>
              <a:ext cx="668904" cy="885524"/>
              <a:chOff x="4960455" y="2469658"/>
              <a:chExt cx="668904" cy="885524"/>
            </a:xfrm>
          </p:grpSpPr>
          <p:sp>
            <p:nvSpPr>
              <p:cNvPr id="4644" name="Google Shape;4644;p3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3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3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3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3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3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35"/>
            <p:cNvGrpSpPr/>
            <p:nvPr/>
          </p:nvGrpSpPr>
          <p:grpSpPr>
            <a:xfrm>
              <a:off x="4294923" y="2469658"/>
              <a:ext cx="668951" cy="885524"/>
              <a:chOff x="4294923" y="2469658"/>
              <a:chExt cx="668951" cy="885524"/>
            </a:xfrm>
          </p:grpSpPr>
          <p:sp>
            <p:nvSpPr>
              <p:cNvPr id="4651" name="Google Shape;4651;p3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3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3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3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3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3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7" name="Google Shape;4657;p3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35"/>
          <p:cNvGrpSpPr/>
          <p:nvPr/>
        </p:nvGrpSpPr>
        <p:grpSpPr>
          <a:xfrm>
            <a:off x="3272276" y="5602361"/>
            <a:ext cx="1451023" cy="1140430"/>
            <a:chOff x="5900602" y="1193063"/>
            <a:chExt cx="1299851" cy="1021707"/>
          </a:xfrm>
        </p:grpSpPr>
        <p:grpSp>
          <p:nvGrpSpPr>
            <p:cNvPr id="4659" name="Google Shape;4659;p35"/>
            <p:cNvGrpSpPr/>
            <p:nvPr/>
          </p:nvGrpSpPr>
          <p:grpSpPr>
            <a:xfrm>
              <a:off x="6520337" y="1193063"/>
              <a:ext cx="341815" cy="799959"/>
              <a:chOff x="6520337" y="1193063"/>
              <a:chExt cx="341815" cy="799959"/>
            </a:xfrm>
          </p:grpSpPr>
          <p:grpSp>
            <p:nvGrpSpPr>
              <p:cNvPr id="4660" name="Google Shape;4660;p35"/>
              <p:cNvGrpSpPr/>
              <p:nvPr/>
            </p:nvGrpSpPr>
            <p:grpSpPr>
              <a:xfrm>
                <a:off x="6520337" y="1589527"/>
                <a:ext cx="213950" cy="403494"/>
                <a:chOff x="6520337" y="1589527"/>
                <a:chExt cx="213950" cy="403494"/>
              </a:xfrm>
            </p:grpSpPr>
            <p:sp>
              <p:nvSpPr>
                <p:cNvPr id="4661" name="Google Shape;4661;p3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3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3" name="Google Shape;4663;p35"/>
              <p:cNvGrpSpPr/>
              <p:nvPr/>
            </p:nvGrpSpPr>
            <p:grpSpPr>
              <a:xfrm>
                <a:off x="6577204" y="1193063"/>
                <a:ext cx="284947" cy="464512"/>
                <a:chOff x="6577204" y="1193063"/>
                <a:chExt cx="284947" cy="464512"/>
              </a:xfrm>
            </p:grpSpPr>
            <p:sp>
              <p:nvSpPr>
                <p:cNvPr id="4664" name="Google Shape;4664;p3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5" name="Google Shape;4665;p3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666" name="Google Shape;4666;p35"/>
            <p:cNvGrpSpPr/>
            <p:nvPr/>
          </p:nvGrpSpPr>
          <p:grpSpPr>
            <a:xfrm>
              <a:off x="6238903" y="1193063"/>
              <a:ext cx="300475" cy="900152"/>
              <a:chOff x="6238903" y="1193063"/>
              <a:chExt cx="300475" cy="900152"/>
            </a:xfrm>
          </p:grpSpPr>
          <p:grpSp>
            <p:nvGrpSpPr>
              <p:cNvPr id="4667" name="Google Shape;4667;p35"/>
              <p:cNvGrpSpPr/>
              <p:nvPr/>
            </p:nvGrpSpPr>
            <p:grpSpPr>
              <a:xfrm>
                <a:off x="6290865" y="1489315"/>
                <a:ext cx="248514" cy="603900"/>
                <a:chOff x="6290865" y="1489315"/>
                <a:chExt cx="248514" cy="603900"/>
              </a:xfrm>
            </p:grpSpPr>
            <p:sp>
              <p:nvSpPr>
                <p:cNvPr id="4668" name="Google Shape;4668;p3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3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35"/>
              <p:cNvGrpSpPr/>
              <p:nvPr/>
            </p:nvGrpSpPr>
            <p:grpSpPr>
              <a:xfrm>
                <a:off x="6238903" y="1193063"/>
                <a:ext cx="284947" cy="333087"/>
                <a:chOff x="6238903" y="1193063"/>
                <a:chExt cx="284947" cy="333087"/>
              </a:xfrm>
            </p:grpSpPr>
            <p:sp>
              <p:nvSpPr>
                <p:cNvPr id="4671" name="Google Shape;4671;p3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2" name="Google Shape;4672;p3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673" name="Google Shape;4673;p35"/>
            <p:cNvGrpSpPr/>
            <p:nvPr/>
          </p:nvGrpSpPr>
          <p:grpSpPr>
            <a:xfrm>
              <a:off x="5900602" y="1193063"/>
              <a:ext cx="444345" cy="1021707"/>
              <a:chOff x="5900602" y="1193063"/>
              <a:chExt cx="444345" cy="1021707"/>
            </a:xfrm>
          </p:grpSpPr>
          <p:grpSp>
            <p:nvGrpSpPr>
              <p:cNvPr id="4674" name="Google Shape;4674;p35"/>
              <p:cNvGrpSpPr/>
              <p:nvPr/>
            </p:nvGrpSpPr>
            <p:grpSpPr>
              <a:xfrm>
                <a:off x="6046501" y="1367785"/>
                <a:ext cx="298446" cy="846986"/>
                <a:chOff x="6046501" y="1367785"/>
                <a:chExt cx="298446" cy="846986"/>
              </a:xfrm>
            </p:grpSpPr>
            <p:sp>
              <p:nvSpPr>
                <p:cNvPr id="4675" name="Google Shape;4675;p3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3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35"/>
              <p:cNvGrpSpPr/>
              <p:nvPr/>
            </p:nvGrpSpPr>
            <p:grpSpPr>
              <a:xfrm>
                <a:off x="5900602" y="1193063"/>
                <a:ext cx="284947" cy="182312"/>
                <a:chOff x="5900602" y="1193063"/>
                <a:chExt cx="284947" cy="182312"/>
              </a:xfrm>
            </p:grpSpPr>
            <p:sp>
              <p:nvSpPr>
                <p:cNvPr id="4678" name="Google Shape;4678;p3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9" name="Google Shape;4679;p3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680" name="Google Shape;4680;p35"/>
            <p:cNvGrpSpPr/>
            <p:nvPr/>
          </p:nvGrpSpPr>
          <p:grpSpPr>
            <a:xfrm>
              <a:off x="6738300" y="1193063"/>
              <a:ext cx="462153" cy="707634"/>
              <a:chOff x="6738300" y="1193063"/>
              <a:chExt cx="462153" cy="707634"/>
            </a:xfrm>
          </p:grpSpPr>
          <p:grpSp>
            <p:nvGrpSpPr>
              <p:cNvPr id="4681" name="Google Shape;4681;p35"/>
              <p:cNvGrpSpPr/>
              <p:nvPr/>
            </p:nvGrpSpPr>
            <p:grpSpPr>
              <a:xfrm>
                <a:off x="6915505" y="1193063"/>
                <a:ext cx="284947" cy="597387"/>
                <a:chOff x="6915505" y="1193063"/>
                <a:chExt cx="284947" cy="597387"/>
              </a:xfrm>
            </p:grpSpPr>
            <p:sp>
              <p:nvSpPr>
                <p:cNvPr id="4682" name="Google Shape;4682;p3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3" name="Google Shape;4683;p3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684" name="Google Shape;4684;p35"/>
              <p:cNvGrpSpPr/>
              <p:nvPr/>
            </p:nvGrpSpPr>
            <p:grpSpPr>
              <a:xfrm>
                <a:off x="6738300" y="1684725"/>
                <a:ext cx="230066" cy="215971"/>
                <a:chOff x="6738300" y="1684725"/>
                <a:chExt cx="230066" cy="215971"/>
              </a:xfrm>
            </p:grpSpPr>
            <p:sp>
              <p:nvSpPr>
                <p:cNvPr id="4685" name="Google Shape;4685;p3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3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87" name="Google Shape;4687;p35"/>
          <p:cNvGrpSpPr/>
          <p:nvPr/>
        </p:nvGrpSpPr>
        <p:grpSpPr>
          <a:xfrm>
            <a:off x="4826392" y="5602356"/>
            <a:ext cx="1367815" cy="1179422"/>
            <a:chOff x="7287122" y="1165658"/>
            <a:chExt cx="1219413" cy="1051365"/>
          </a:xfrm>
        </p:grpSpPr>
        <p:grpSp>
          <p:nvGrpSpPr>
            <p:cNvPr id="4688" name="Google Shape;4688;p35"/>
            <p:cNvGrpSpPr/>
            <p:nvPr/>
          </p:nvGrpSpPr>
          <p:grpSpPr>
            <a:xfrm>
              <a:off x="7287122" y="1969723"/>
              <a:ext cx="1219413" cy="247300"/>
              <a:chOff x="7287122" y="1969723"/>
              <a:chExt cx="1219413" cy="247300"/>
            </a:xfrm>
          </p:grpSpPr>
          <p:sp>
            <p:nvSpPr>
              <p:cNvPr id="4689" name="Google Shape;4689;p3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0" name="Google Shape;4690;p35"/>
              <p:cNvGrpSpPr/>
              <p:nvPr/>
            </p:nvGrpSpPr>
            <p:grpSpPr>
              <a:xfrm>
                <a:off x="7287122" y="2063892"/>
                <a:ext cx="1151753" cy="73428"/>
                <a:chOff x="7287122" y="2063892"/>
                <a:chExt cx="1151753" cy="73428"/>
              </a:xfrm>
            </p:grpSpPr>
            <p:sp>
              <p:nvSpPr>
                <p:cNvPr id="4691" name="Google Shape;4691;p3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2" name="Google Shape;4692;p3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693" name="Google Shape;4693;p35"/>
            <p:cNvGrpSpPr/>
            <p:nvPr/>
          </p:nvGrpSpPr>
          <p:grpSpPr>
            <a:xfrm>
              <a:off x="7287122" y="1712201"/>
              <a:ext cx="1219403" cy="246767"/>
              <a:chOff x="7287122" y="1712201"/>
              <a:chExt cx="1219403" cy="246767"/>
            </a:xfrm>
          </p:grpSpPr>
          <p:sp>
            <p:nvSpPr>
              <p:cNvPr id="4694" name="Google Shape;4694;p3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5" name="Google Shape;4695;p35"/>
              <p:cNvGrpSpPr/>
              <p:nvPr/>
            </p:nvGrpSpPr>
            <p:grpSpPr>
              <a:xfrm>
                <a:off x="7287122" y="1842861"/>
                <a:ext cx="1005303" cy="73419"/>
                <a:chOff x="7287122" y="1842861"/>
                <a:chExt cx="1005303" cy="73419"/>
              </a:xfrm>
            </p:grpSpPr>
            <p:sp>
              <p:nvSpPr>
                <p:cNvPr id="4696" name="Google Shape;4696;p3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7" name="Google Shape;4697;p3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698" name="Google Shape;4698;p35"/>
            <p:cNvGrpSpPr/>
            <p:nvPr/>
          </p:nvGrpSpPr>
          <p:grpSpPr>
            <a:xfrm>
              <a:off x="7287122" y="1447520"/>
              <a:ext cx="1219403" cy="286667"/>
              <a:chOff x="7287122" y="1447520"/>
              <a:chExt cx="1219403" cy="286667"/>
            </a:xfrm>
          </p:grpSpPr>
          <p:sp>
            <p:nvSpPr>
              <p:cNvPr id="4699" name="Google Shape;4699;p3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0" name="Google Shape;4700;p35"/>
              <p:cNvGrpSpPr/>
              <p:nvPr/>
            </p:nvGrpSpPr>
            <p:grpSpPr>
              <a:xfrm>
                <a:off x="7287122" y="1581977"/>
                <a:ext cx="852803" cy="73428"/>
                <a:chOff x="7287122" y="1581977"/>
                <a:chExt cx="852803" cy="73428"/>
              </a:xfrm>
            </p:grpSpPr>
            <p:sp>
              <p:nvSpPr>
                <p:cNvPr id="4701" name="Google Shape;4701;p3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2" name="Google Shape;4702;p3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703" name="Google Shape;4703;p35"/>
            <p:cNvGrpSpPr/>
            <p:nvPr/>
          </p:nvGrpSpPr>
          <p:grpSpPr>
            <a:xfrm>
              <a:off x="7287122" y="1165658"/>
              <a:ext cx="1219403" cy="344253"/>
              <a:chOff x="7287122" y="1165658"/>
              <a:chExt cx="1219403" cy="344253"/>
            </a:xfrm>
          </p:grpSpPr>
          <p:sp>
            <p:nvSpPr>
              <p:cNvPr id="4704" name="Google Shape;4704;p3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5" name="Google Shape;4705;p35"/>
              <p:cNvGrpSpPr/>
              <p:nvPr/>
            </p:nvGrpSpPr>
            <p:grpSpPr>
              <a:xfrm>
                <a:off x="7287122" y="1341025"/>
                <a:ext cx="695703" cy="73419"/>
                <a:chOff x="7287122" y="1341025"/>
                <a:chExt cx="695703" cy="73419"/>
              </a:xfrm>
            </p:grpSpPr>
            <p:sp>
              <p:nvSpPr>
                <p:cNvPr id="4706" name="Google Shape;4706;p3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7" name="Google Shape;4707;p3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708" name="Google Shape;4708;p35"/>
          <p:cNvGrpSpPr/>
          <p:nvPr/>
        </p:nvGrpSpPr>
        <p:grpSpPr>
          <a:xfrm>
            <a:off x="3276582" y="6980527"/>
            <a:ext cx="1442412" cy="1196187"/>
            <a:chOff x="5249100" y="1210600"/>
            <a:chExt cx="3502700" cy="2904775"/>
          </a:xfrm>
        </p:grpSpPr>
        <p:sp>
          <p:nvSpPr>
            <p:cNvPr id="4709" name="Google Shape;4709;p3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3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3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3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3" name="Google Shape;4713;p3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714" name="Google Shape;4714;p3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715" name="Google Shape;4715;p3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716" name="Google Shape;4716;p3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717" name="Google Shape;4717;p3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35"/>
          <p:cNvGrpSpPr/>
          <p:nvPr/>
        </p:nvGrpSpPr>
        <p:grpSpPr>
          <a:xfrm>
            <a:off x="4861901" y="6982168"/>
            <a:ext cx="1332306" cy="1211957"/>
            <a:chOff x="926675" y="238125"/>
            <a:chExt cx="5755100" cy="5232975"/>
          </a:xfrm>
        </p:grpSpPr>
        <p:sp>
          <p:nvSpPr>
            <p:cNvPr id="4719" name="Google Shape;4719;p3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3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3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3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35"/>
          <p:cNvGrpSpPr/>
          <p:nvPr/>
        </p:nvGrpSpPr>
        <p:grpSpPr>
          <a:xfrm>
            <a:off x="1561131" y="3192728"/>
            <a:ext cx="2212294" cy="2036737"/>
            <a:chOff x="727421" y="2828315"/>
            <a:chExt cx="1695374" cy="1560837"/>
          </a:xfrm>
        </p:grpSpPr>
        <p:grpSp>
          <p:nvGrpSpPr>
            <p:cNvPr id="4724" name="Google Shape;4724;p35"/>
            <p:cNvGrpSpPr/>
            <p:nvPr/>
          </p:nvGrpSpPr>
          <p:grpSpPr>
            <a:xfrm>
              <a:off x="727421" y="2828315"/>
              <a:ext cx="1695374" cy="1560837"/>
              <a:chOff x="734799" y="2782450"/>
              <a:chExt cx="1571100" cy="1577400"/>
            </a:xfrm>
          </p:grpSpPr>
          <p:cxnSp>
            <p:nvCxnSpPr>
              <p:cNvPr id="4725" name="Google Shape;4725;p3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726" name="Google Shape;4726;p3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727" name="Google Shape;4727;p35"/>
            <p:cNvGrpSpPr/>
            <p:nvPr/>
          </p:nvGrpSpPr>
          <p:grpSpPr>
            <a:xfrm>
              <a:off x="819108" y="2882501"/>
              <a:ext cx="1556791" cy="1426186"/>
              <a:chOff x="819108" y="2882501"/>
              <a:chExt cx="1556791" cy="1426186"/>
            </a:xfrm>
          </p:grpSpPr>
          <p:grpSp>
            <p:nvGrpSpPr>
              <p:cNvPr id="4728" name="Google Shape;4728;p35"/>
              <p:cNvGrpSpPr/>
              <p:nvPr/>
            </p:nvGrpSpPr>
            <p:grpSpPr>
              <a:xfrm>
                <a:off x="819108" y="2882501"/>
                <a:ext cx="103104" cy="1426186"/>
                <a:chOff x="4674013" y="3100904"/>
                <a:chExt cx="122758" cy="1698043"/>
              </a:xfrm>
            </p:grpSpPr>
            <p:sp>
              <p:nvSpPr>
                <p:cNvPr id="4729" name="Google Shape;4729;p3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3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3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3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3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3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3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35"/>
              <p:cNvGrpSpPr/>
              <p:nvPr/>
            </p:nvGrpSpPr>
            <p:grpSpPr>
              <a:xfrm>
                <a:off x="1062475" y="2882501"/>
                <a:ext cx="103104" cy="1426186"/>
                <a:chOff x="4940438" y="3100904"/>
                <a:chExt cx="122758" cy="1698043"/>
              </a:xfrm>
            </p:grpSpPr>
            <p:sp>
              <p:nvSpPr>
                <p:cNvPr id="4737" name="Google Shape;4737;p3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3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3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3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3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3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3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35"/>
              <p:cNvGrpSpPr/>
              <p:nvPr/>
            </p:nvGrpSpPr>
            <p:grpSpPr>
              <a:xfrm>
                <a:off x="1299324" y="2882501"/>
                <a:ext cx="103104" cy="1426186"/>
                <a:chOff x="5206863" y="3100904"/>
                <a:chExt cx="122758" cy="1698043"/>
              </a:xfrm>
            </p:grpSpPr>
            <p:sp>
              <p:nvSpPr>
                <p:cNvPr id="4745" name="Google Shape;4745;p3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3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3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3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3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3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3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2" name="Google Shape;4752;p35"/>
              <p:cNvGrpSpPr/>
              <p:nvPr/>
            </p:nvGrpSpPr>
            <p:grpSpPr>
              <a:xfrm>
                <a:off x="1786057" y="2882501"/>
                <a:ext cx="103104" cy="1426186"/>
                <a:chOff x="6006138" y="3143629"/>
                <a:chExt cx="122758" cy="1698043"/>
              </a:xfrm>
            </p:grpSpPr>
            <p:sp>
              <p:nvSpPr>
                <p:cNvPr id="4753" name="Google Shape;4753;p3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3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3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3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3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3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3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35"/>
              <p:cNvGrpSpPr/>
              <p:nvPr/>
            </p:nvGrpSpPr>
            <p:grpSpPr>
              <a:xfrm>
                <a:off x="2029422" y="2882501"/>
                <a:ext cx="103104" cy="1426186"/>
                <a:chOff x="6805413" y="3100904"/>
                <a:chExt cx="122758" cy="1698043"/>
              </a:xfrm>
            </p:grpSpPr>
            <p:sp>
              <p:nvSpPr>
                <p:cNvPr id="4761" name="Google Shape;4761;p3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3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3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3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3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3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3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35"/>
              <p:cNvGrpSpPr/>
              <p:nvPr/>
            </p:nvGrpSpPr>
            <p:grpSpPr>
              <a:xfrm>
                <a:off x="2272795" y="2882501"/>
                <a:ext cx="103104" cy="1426186"/>
                <a:chOff x="5206863" y="3100904"/>
                <a:chExt cx="122758" cy="1698043"/>
              </a:xfrm>
            </p:grpSpPr>
            <p:sp>
              <p:nvSpPr>
                <p:cNvPr id="4769" name="Google Shape;4769;p3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3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3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3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3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3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3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35"/>
              <p:cNvGrpSpPr/>
              <p:nvPr/>
            </p:nvGrpSpPr>
            <p:grpSpPr>
              <a:xfrm>
                <a:off x="1542694" y="2882501"/>
                <a:ext cx="103104" cy="1426186"/>
                <a:chOff x="6006138" y="3143629"/>
                <a:chExt cx="122758" cy="1698043"/>
              </a:xfrm>
            </p:grpSpPr>
            <p:sp>
              <p:nvSpPr>
                <p:cNvPr id="4777" name="Google Shape;4777;p3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3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3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3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3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3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3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84" name="Google Shape;4784;p35"/>
          <p:cNvGrpSpPr/>
          <p:nvPr/>
        </p:nvGrpSpPr>
        <p:grpSpPr>
          <a:xfrm>
            <a:off x="3292193" y="8515437"/>
            <a:ext cx="2902014" cy="918822"/>
            <a:chOff x="238125" y="1725700"/>
            <a:chExt cx="7139025" cy="2260325"/>
          </a:xfrm>
        </p:grpSpPr>
        <p:sp>
          <p:nvSpPr>
            <p:cNvPr id="4785" name="Google Shape;4785;p3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3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3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3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3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3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3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3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3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3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35"/>
          <p:cNvGrpSpPr/>
          <p:nvPr/>
        </p:nvGrpSpPr>
        <p:grpSpPr>
          <a:xfrm>
            <a:off x="1563990" y="1069729"/>
            <a:ext cx="2134969" cy="1991466"/>
            <a:chOff x="729238" y="1179665"/>
            <a:chExt cx="1636117" cy="1526144"/>
          </a:xfrm>
        </p:grpSpPr>
        <p:grpSp>
          <p:nvGrpSpPr>
            <p:cNvPr id="4796" name="Google Shape;4796;p35"/>
            <p:cNvGrpSpPr/>
            <p:nvPr/>
          </p:nvGrpSpPr>
          <p:grpSpPr>
            <a:xfrm>
              <a:off x="729238" y="1179665"/>
              <a:ext cx="80700" cy="1526144"/>
              <a:chOff x="729238" y="1179665"/>
              <a:chExt cx="80700" cy="1526144"/>
            </a:xfrm>
          </p:grpSpPr>
          <p:sp>
            <p:nvSpPr>
              <p:cNvPr id="4797" name="Google Shape;4797;p3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3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3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3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3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3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3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3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3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3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35"/>
            <p:cNvGrpSpPr/>
            <p:nvPr/>
          </p:nvGrpSpPr>
          <p:grpSpPr>
            <a:xfrm>
              <a:off x="903098" y="1179665"/>
              <a:ext cx="80700" cy="1526144"/>
              <a:chOff x="903098" y="1179665"/>
              <a:chExt cx="80700" cy="1526144"/>
            </a:xfrm>
          </p:grpSpPr>
          <p:sp>
            <p:nvSpPr>
              <p:cNvPr id="4808" name="Google Shape;4808;p3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3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3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3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3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3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3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3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3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3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35"/>
            <p:cNvGrpSpPr/>
            <p:nvPr/>
          </p:nvGrpSpPr>
          <p:grpSpPr>
            <a:xfrm>
              <a:off x="1076958" y="1179665"/>
              <a:ext cx="80700" cy="1526144"/>
              <a:chOff x="1076958" y="1179665"/>
              <a:chExt cx="80700" cy="1526144"/>
            </a:xfrm>
          </p:grpSpPr>
          <p:sp>
            <p:nvSpPr>
              <p:cNvPr id="4819" name="Google Shape;4819;p3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3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3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3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3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3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3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3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3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3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35"/>
            <p:cNvGrpSpPr/>
            <p:nvPr/>
          </p:nvGrpSpPr>
          <p:grpSpPr>
            <a:xfrm>
              <a:off x="1247707" y="1179665"/>
              <a:ext cx="80700" cy="1526144"/>
              <a:chOff x="1247707" y="1179665"/>
              <a:chExt cx="80700" cy="1526144"/>
            </a:xfrm>
          </p:grpSpPr>
          <p:sp>
            <p:nvSpPr>
              <p:cNvPr id="4830" name="Google Shape;4830;p3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3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3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3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3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3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3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3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3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3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35"/>
            <p:cNvGrpSpPr/>
            <p:nvPr/>
          </p:nvGrpSpPr>
          <p:grpSpPr>
            <a:xfrm>
              <a:off x="1421567" y="1179665"/>
              <a:ext cx="80700" cy="1526144"/>
              <a:chOff x="1421567" y="1179665"/>
              <a:chExt cx="80700" cy="1526144"/>
            </a:xfrm>
          </p:grpSpPr>
          <p:sp>
            <p:nvSpPr>
              <p:cNvPr id="4841" name="Google Shape;4841;p3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3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3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3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3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3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3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3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3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3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1" name="Google Shape;4851;p35"/>
            <p:cNvGrpSpPr/>
            <p:nvPr/>
          </p:nvGrpSpPr>
          <p:grpSpPr>
            <a:xfrm>
              <a:off x="1592327" y="1179665"/>
              <a:ext cx="80700" cy="1526144"/>
              <a:chOff x="1592327" y="1179665"/>
              <a:chExt cx="80700" cy="1526144"/>
            </a:xfrm>
          </p:grpSpPr>
          <p:sp>
            <p:nvSpPr>
              <p:cNvPr id="4852" name="Google Shape;4852;p3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3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3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3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3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3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3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3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3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3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35"/>
            <p:cNvGrpSpPr/>
            <p:nvPr/>
          </p:nvGrpSpPr>
          <p:grpSpPr>
            <a:xfrm>
              <a:off x="1766187" y="1179665"/>
              <a:ext cx="80700" cy="1526144"/>
              <a:chOff x="1766187" y="1179665"/>
              <a:chExt cx="80700" cy="1526144"/>
            </a:xfrm>
          </p:grpSpPr>
          <p:sp>
            <p:nvSpPr>
              <p:cNvPr id="4863" name="Google Shape;4863;p3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3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3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3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3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3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3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3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3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3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35"/>
            <p:cNvGrpSpPr/>
            <p:nvPr/>
          </p:nvGrpSpPr>
          <p:grpSpPr>
            <a:xfrm>
              <a:off x="1936935" y="1179665"/>
              <a:ext cx="80700" cy="1526144"/>
              <a:chOff x="1936935" y="1179665"/>
              <a:chExt cx="80700" cy="1526144"/>
            </a:xfrm>
          </p:grpSpPr>
          <p:sp>
            <p:nvSpPr>
              <p:cNvPr id="4874" name="Google Shape;4874;p3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3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3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3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3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3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3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3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3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3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4" name="Google Shape;4884;p35"/>
            <p:cNvGrpSpPr/>
            <p:nvPr/>
          </p:nvGrpSpPr>
          <p:grpSpPr>
            <a:xfrm>
              <a:off x="2110795" y="1179665"/>
              <a:ext cx="80700" cy="1526144"/>
              <a:chOff x="2110795" y="1179665"/>
              <a:chExt cx="80700" cy="1526144"/>
            </a:xfrm>
          </p:grpSpPr>
          <p:sp>
            <p:nvSpPr>
              <p:cNvPr id="4885" name="Google Shape;4885;p3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3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3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3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3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3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3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3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3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3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35"/>
            <p:cNvGrpSpPr/>
            <p:nvPr/>
          </p:nvGrpSpPr>
          <p:grpSpPr>
            <a:xfrm>
              <a:off x="2284655" y="1179665"/>
              <a:ext cx="80700" cy="1526144"/>
              <a:chOff x="2284655" y="1179665"/>
              <a:chExt cx="80700" cy="1526144"/>
            </a:xfrm>
          </p:grpSpPr>
          <p:sp>
            <p:nvSpPr>
              <p:cNvPr id="4896" name="Google Shape;4896;p3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3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3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3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3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3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3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3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3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3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6" name="Google Shape;4906;p35"/>
          <p:cNvGrpSpPr/>
          <p:nvPr/>
        </p:nvGrpSpPr>
        <p:grpSpPr>
          <a:xfrm>
            <a:off x="4166627" y="1088429"/>
            <a:ext cx="1780207" cy="1438173"/>
            <a:chOff x="2623904" y="1198803"/>
            <a:chExt cx="1364248" cy="1102133"/>
          </a:xfrm>
        </p:grpSpPr>
        <p:grpSp>
          <p:nvGrpSpPr>
            <p:cNvPr id="4907" name="Google Shape;4907;p35"/>
            <p:cNvGrpSpPr/>
            <p:nvPr/>
          </p:nvGrpSpPr>
          <p:grpSpPr>
            <a:xfrm>
              <a:off x="2623907" y="1198803"/>
              <a:ext cx="1364245" cy="273000"/>
              <a:chOff x="2623907" y="1198803"/>
              <a:chExt cx="1364245" cy="273000"/>
            </a:xfrm>
          </p:grpSpPr>
          <p:sp>
            <p:nvSpPr>
              <p:cNvPr id="4908" name="Google Shape;4908;p3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3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3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3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3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35"/>
            <p:cNvGrpSpPr/>
            <p:nvPr/>
          </p:nvGrpSpPr>
          <p:grpSpPr>
            <a:xfrm>
              <a:off x="2623904" y="1476964"/>
              <a:ext cx="1364245" cy="273000"/>
              <a:chOff x="2623904" y="1476964"/>
              <a:chExt cx="1364245" cy="273000"/>
            </a:xfrm>
          </p:grpSpPr>
          <p:sp>
            <p:nvSpPr>
              <p:cNvPr id="4914" name="Google Shape;4914;p3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3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3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3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3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35"/>
            <p:cNvGrpSpPr/>
            <p:nvPr/>
          </p:nvGrpSpPr>
          <p:grpSpPr>
            <a:xfrm>
              <a:off x="2623907" y="1749775"/>
              <a:ext cx="1364245" cy="273000"/>
              <a:chOff x="2623907" y="1749775"/>
              <a:chExt cx="1364245" cy="273000"/>
            </a:xfrm>
          </p:grpSpPr>
          <p:sp>
            <p:nvSpPr>
              <p:cNvPr id="4920" name="Google Shape;4920;p3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3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3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3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3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35"/>
            <p:cNvGrpSpPr/>
            <p:nvPr/>
          </p:nvGrpSpPr>
          <p:grpSpPr>
            <a:xfrm>
              <a:off x="2623904" y="2027936"/>
              <a:ext cx="1364245" cy="273000"/>
              <a:chOff x="2623904" y="2027936"/>
              <a:chExt cx="1364245" cy="273000"/>
            </a:xfrm>
          </p:grpSpPr>
          <p:sp>
            <p:nvSpPr>
              <p:cNvPr id="4926" name="Google Shape;4926;p3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3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3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3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3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1" name="Google Shape;4931;p35"/>
          <p:cNvGrpSpPr/>
          <p:nvPr/>
        </p:nvGrpSpPr>
        <p:grpSpPr>
          <a:xfrm>
            <a:off x="4146439" y="2980736"/>
            <a:ext cx="1810572" cy="207652"/>
            <a:chOff x="3200660" y="2180272"/>
            <a:chExt cx="2563824" cy="378237"/>
          </a:xfrm>
        </p:grpSpPr>
        <p:sp>
          <p:nvSpPr>
            <p:cNvPr id="4932" name="Google Shape;4932;p3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3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3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3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3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3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3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3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3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3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3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3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3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3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3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3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3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3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0" name="Google Shape;4950;p35"/>
          <p:cNvGrpSpPr/>
          <p:nvPr/>
        </p:nvGrpSpPr>
        <p:grpSpPr>
          <a:xfrm>
            <a:off x="4142184" y="3343312"/>
            <a:ext cx="1814620" cy="208312"/>
            <a:chOff x="3530150" y="2790075"/>
            <a:chExt cx="1962600" cy="225300"/>
          </a:xfrm>
        </p:grpSpPr>
        <p:sp>
          <p:nvSpPr>
            <p:cNvPr id="4951" name="Google Shape;4951;p3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3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3" name="Google Shape;4953;p35"/>
          <p:cNvGrpSpPr/>
          <p:nvPr/>
        </p:nvGrpSpPr>
        <p:grpSpPr>
          <a:xfrm>
            <a:off x="4142127" y="3706382"/>
            <a:ext cx="1842115" cy="201192"/>
            <a:chOff x="3558802" y="4011244"/>
            <a:chExt cx="1866000" cy="111600"/>
          </a:xfrm>
        </p:grpSpPr>
        <p:sp>
          <p:nvSpPr>
            <p:cNvPr id="4954" name="Google Shape;4954;p3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3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35"/>
          <p:cNvGrpSpPr/>
          <p:nvPr/>
        </p:nvGrpSpPr>
        <p:grpSpPr>
          <a:xfrm>
            <a:off x="4142491" y="2669629"/>
            <a:ext cx="1805407" cy="156283"/>
            <a:chOff x="3465975" y="2270258"/>
            <a:chExt cx="1986364" cy="171947"/>
          </a:xfrm>
        </p:grpSpPr>
        <p:sp>
          <p:nvSpPr>
            <p:cNvPr id="4957" name="Google Shape;4957;p3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3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3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3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3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3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3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3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35"/>
          <p:cNvGrpSpPr/>
          <p:nvPr/>
        </p:nvGrpSpPr>
        <p:grpSpPr>
          <a:xfrm>
            <a:off x="4156867" y="4449455"/>
            <a:ext cx="1787266" cy="255079"/>
            <a:chOff x="723300" y="4253549"/>
            <a:chExt cx="2276482" cy="324900"/>
          </a:xfrm>
        </p:grpSpPr>
        <p:sp>
          <p:nvSpPr>
            <p:cNvPr id="4966" name="Google Shape;4966;p3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3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3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3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3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35"/>
          <p:cNvGrpSpPr/>
          <p:nvPr/>
        </p:nvGrpSpPr>
        <p:grpSpPr>
          <a:xfrm>
            <a:off x="4143244" y="4059570"/>
            <a:ext cx="1812759" cy="235059"/>
            <a:chOff x="705948" y="3788465"/>
            <a:chExt cx="2308953" cy="299400"/>
          </a:xfrm>
        </p:grpSpPr>
        <p:sp>
          <p:nvSpPr>
            <p:cNvPr id="4972" name="Google Shape;4972;p3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3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3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3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3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35"/>
          <p:cNvGrpSpPr/>
          <p:nvPr/>
        </p:nvGrpSpPr>
        <p:grpSpPr>
          <a:xfrm>
            <a:off x="4205648" y="4858963"/>
            <a:ext cx="1702385" cy="383737"/>
            <a:chOff x="2658741" y="4097347"/>
            <a:chExt cx="1304609" cy="294074"/>
          </a:xfrm>
        </p:grpSpPr>
        <p:grpSp>
          <p:nvGrpSpPr>
            <p:cNvPr id="4978" name="Google Shape;4978;p35"/>
            <p:cNvGrpSpPr/>
            <p:nvPr/>
          </p:nvGrpSpPr>
          <p:grpSpPr>
            <a:xfrm>
              <a:off x="2658741" y="4097347"/>
              <a:ext cx="118572" cy="294074"/>
              <a:chOff x="3343310" y="4475555"/>
              <a:chExt cx="127717" cy="316753"/>
            </a:xfrm>
          </p:grpSpPr>
          <p:sp>
            <p:nvSpPr>
              <p:cNvPr id="4979" name="Google Shape;4979;p3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3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35"/>
            <p:cNvGrpSpPr/>
            <p:nvPr/>
          </p:nvGrpSpPr>
          <p:grpSpPr>
            <a:xfrm>
              <a:off x="3815519" y="4098388"/>
              <a:ext cx="147831" cy="291991"/>
              <a:chOff x="3527539" y="4476677"/>
              <a:chExt cx="159232" cy="314510"/>
            </a:xfrm>
          </p:grpSpPr>
          <p:sp>
            <p:nvSpPr>
              <p:cNvPr id="4982" name="Google Shape;4982;p3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3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35"/>
            <p:cNvGrpSpPr/>
            <p:nvPr/>
          </p:nvGrpSpPr>
          <p:grpSpPr>
            <a:xfrm>
              <a:off x="3511696" y="4098388"/>
              <a:ext cx="147831" cy="291991"/>
              <a:chOff x="3527539" y="4476677"/>
              <a:chExt cx="159232" cy="314510"/>
            </a:xfrm>
          </p:grpSpPr>
          <p:sp>
            <p:nvSpPr>
              <p:cNvPr id="4985" name="Google Shape;4985;p3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3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35"/>
            <p:cNvGrpSpPr/>
            <p:nvPr/>
          </p:nvGrpSpPr>
          <p:grpSpPr>
            <a:xfrm>
              <a:off x="3207874" y="4098388"/>
              <a:ext cx="147831" cy="291991"/>
              <a:chOff x="3527539" y="4476677"/>
              <a:chExt cx="159232" cy="314510"/>
            </a:xfrm>
          </p:grpSpPr>
          <p:sp>
            <p:nvSpPr>
              <p:cNvPr id="4988" name="Google Shape;4988;p3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3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35"/>
            <p:cNvGrpSpPr/>
            <p:nvPr/>
          </p:nvGrpSpPr>
          <p:grpSpPr>
            <a:xfrm>
              <a:off x="2933305" y="4097347"/>
              <a:ext cx="118572" cy="294074"/>
              <a:chOff x="3343310" y="4475555"/>
              <a:chExt cx="127717" cy="316753"/>
            </a:xfrm>
          </p:grpSpPr>
          <p:sp>
            <p:nvSpPr>
              <p:cNvPr id="4991" name="Google Shape;4991;p3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3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3" name="Google Shape;4993;p35"/>
          <p:cNvGrpSpPr/>
          <p:nvPr/>
        </p:nvGrpSpPr>
        <p:grpSpPr>
          <a:xfrm>
            <a:off x="4170305" y="2986624"/>
            <a:ext cx="1786216" cy="204929"/>
            <a:chOff x="3200660" y="2180272"/>
            <a:chExt cx="2563824" cy="378237"/>
          </a:xfrm>
        </p:grpSpPr>
        <p:sp>
          <p:nvSpPr>
            <p:cNvPr id="4994" name="Google Shape;4994;p3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3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3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3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3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3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3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3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3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3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3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3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3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3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3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3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3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3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2" name="Google Shape;5012;p35"/>
          <p:cNvGrpSpPr/>
          <p:nvPr/>
        </p:nvGrpSpPr>
        <p:grpSpPr>
          <a:xfrm>
            <a:off x="1433822" y="6581234"/>
            <a:ext cx="1608174" cy="214902"/>
            <a:chOff x="4273350" y="2080469"/>
            <a:chExt cx="1433821" cy="191501"/>
          </a:xfrm>
        </p:grpSpPr>
        <p:grpSp>
          <p:nvGrpSpPr>
            <p:cNvPr id="5013" name="Google Shape;5013;p35"/>
            <p:cNvGrpSpPr/>
            <p:nvPr/>
          </p:nvGrpSpPr>
          <p:grpSpPr>
            <a:xfrm>
              <a:off x="4273350" y="2080469"/>
              <a:ext cx="1433821" cy="0"/>
              <a:chOff x="5224975" y="2962250"/>
              <a:chExt cx="1544400" cy="0"/>
            </a:xfrm>
          </p:grpSpPr>
          <p:cxnSp>
            <p:nvCxnSpPr>
              <p:cNvPr id="5014" name="Google Shape;5014;p35"/>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5015" name="Google Shape;5015;p35"/>
              <p:cNvCxnSpPr/>
              <p:nvPr/>
            </p:nvCxnSpPr>
            <p:spPr>
              <a:xfrm>
                <a:off x="5225150" y="2962250"/>
                <a:ext cx="453300" cy="0"/>
              </a:xfrm>
              <a:prstGeom prst="straightConnector1">
                <a:avLst/>
              </a:prstGeom>
              <a:noFill/>
              <a:ln cap="flat" cmpd="sng" w="9525">
                <a:solidFill>
                  <a:srgbClr val="7994A9"/>
                </a:solidFill>
                <a:prstDash val="solid"/>
                <a:round/>
                <a:headEnd len="med" w="med" type="none"/>
                <a:tailEnd len="med" w="med" type="oval"/>
              </a:ln>
            </p:spPr>
          </p:cxnSp>
        </p:grpSp>
        <p:grpSp>
          <p:nvGrpSpPr>
            <p:cNvPr id="5016" name="Google Shape;5016;p35"/>
            <p:cNvGrpSpPr/>
            <p:nvPr/>
          </p:nvGrpSpPr>
          <p:grpSpPr>
            <a:xfrm>
              <a:off x="4273350" y="2271969"/>
              <a:ext cx="1433821" cy="0"/>
              <a:chOff x="5224975" y="2962250"/>
              <a:chExt cx="1544400" cy="0"/>
            </a:xfrm>
          </p:grpSpPr>
          <p:cxnSp>
            <p:nvCxnSpPr>
              <p:cNvPr id="5017" name="Google Shape;5017;p35"/>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5018" name="Google Shape;5018;p35"/>
              <p:cNvCxnSpPr/>
              <p:nvPr/>
            </p:nvCxnSpPr>
            <p:spPr>
              <a:xfrm>
                <a:off x="5225150" y="2962250"/>
                <a:ext cx="998700" cy="0"/>
              </a:xfrm>
              <a:prstGeom prst="straightConnector1">
                <a:avLst/>
              </a:prstGeom>
              <a:noFill/>
              <a:ln cap="flat" cmpd="sng" w="9525">
                <a:solidFill>
                  <a:srgbClr val="7994A9"/>
                </a:solidFill>
                <a:prstDash val="solid"/>
                <a:round/>
                <a:headEnd len="med" w="med" type="none"/>
                <a:tailEnd len="med" w="med" type="oval"/>
              </a:ln>
            </p:spPr>
          </p:cxnSp>
        </p:grpSp>
      </p:grpSp>
      <p:grpSp>
        <p:nvGrpSpPr>
          <p:cNvPr id="5019" name="Google Shape;5019;p35"/>
          <p:cNvGrpSpPr/>
          <p:nvPr/>
        </p:nvGrpSpPr>
        <p:grpSpPr>
          <a:xfrm>
            <a:off x="1433822" y="5574102"/>
            <a:ext cx="1604541" cy="834210"/>
            <a:chOff x="5159450" y="1919950"/>
            <a:chExt cx="1541050" cy="862500"/>
          </a:xfrm>
        </p:grpSpPr>
        <p:sp>
          <p:nvSpPr>
            <p:cNvPr id="5020" name="Google Shape;5020;p3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021" name="Google Shape;5021;p35"/>
            <p:cNvGrpSpPr/>
            <p:nvPr/>
          </p:nvGrpSpPr>
          <p:grpSpPr>
            <a:xfrm>
              <a:off x="5159450" y="1919950"/>
              <a:ext cx="1541050" cy="862500"/>
              <a:chOff x="5159450" y="1919950"/>
              <a:chExt cx="1541050" cy="862500"/>
            </a:xfrm>
          </p:grpSpPr>
          <p:cxnSp>
            <p:nvCxnSpPr>
              <p:cNvPr id="5022" name="Google Shape;5022;p3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023" name="Google Shape;5023;p3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27" name="Shape 5027"/>
        <p:cNvGrpSpPr/>
        <p:nvPr/>
      </p:nvGrpSpPr>
      <p:grpSpPr>
        <a:xfrm>
          <a:off x="0" y="0"/>
          <a:ext cx="0" cy="0"/>
          <a:chOff x="0" y="0"/>
          <a:chExt cx="0" cy="0"/>
        </a:xfrm>
      </p:grpSpPr>
      <p:sp>
        <p:nvSpPr>
          <p:cNvPr id="5028" name="Google Shape;5028;p36"/>
          <p:cNvSpPr txBox="1"/>
          <p:nvPr>
            <p:ph idx="4294967295" type="title"/>
          </p:nvPr>
        </p:nvSpPr>
        <p:spPr>
          <a:xfrm>
            <a:off x="883075" y="1940400"/>
            <a:ext cx="5826600" cy="10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029" name="Google Shape;5029;p36"/>
          <p:cNvSpPr txBox="1"/>
          <p:nvPr>
            <p:ph idx="4294967295" type="body"/>
          </p:nvPr>
        </p:nvSpPr>
        <p:spPr>
          <a:xfrm>
            <a:off x="1194694" y="3001379"/>
            <a:ext cx="5203200" cy="10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Arial"/>
                <a:ea typeface="Arial"/>
                <a:cs typeface="Arial"/>
                <a:sym typeface="Arial"/>
              </a:rPr>
              <a:t>You can</a:t>
            </a:r>
            <a:r>
              <a:rPr lang="en" sz="1300">
                <a:solidFill>
                  <a:srgbClr val="435D74"/>
                </a:solidFill>
                <a:latin typeface="Arial"/>
                <a:ea typeface="Arial"/>
                <a:cs typeface="Arial"/>
                <a:sym typeface="Arial"/>
              </a:rPr>
              <a:t> </a:t>
            </a:r>
            <a:r>
              <a:rPr lang="en" sz="1300">
                <a:solidFill>
                  <a:srgbClr val="869FB2"/>
                </a:solidFill>
                <a:latin typeface="Arial"/>
                <a:ea typeface="Arial"/>
                <a:cs typeface="Arial"/>
                <a:sym typeface="Arial"/>
              </a:rPr>
              <a:t>resize</a:t>
            </a:r>
            <a:r>
              <a:rPr lang="en" sz="1300">
                <a:solidFill>
                  <a:srgbClr val="435D74"/>
                </a:solidFill>
                <a:latin typeface="Arial"/>
                <a:ea typeface="Arial"/>
                <a:cs typeface="Arial"/>
                <a:sym typeface="Arial"/>
              </a:rPr>
              <a:t> </a:t>
            </a:r>
            <a:r>
              <a:rPr lang="en" sz="1300">
                <a:solidFill>
                  <a:srgbClr val="FFFFFF"/>
                </a:solidFill>
                <a:latin typeface="Arial"/>
                <a:ea typeface="Arial"/>
                <a:cs typeface="Arial"/>
                <a:sym typeface="Arial"/>
              </a:rPr>
              <a:t>these icons without losing quality.</a:t>
            </a:r>
            <a:endParaRPr sz="1300">
              <a:solidFill>
                <a:srgbClr val="FFFFFF"/>
              </a:solidFill>
              <a:latin typeface="Arial"/>
              <a:ea typeface="Arial"/>
              <a:cs typeface="Arial"/>
              <a:sym typeface="Arial"/>
            </a:endParaRPr>
          </a:p>
          <a:p>
            <a:pPr indent="0" lvl="0" marL="0" rtl="0" algn="ctr">
              <a:spcBef>
                <a:spcPts val="0"/>
              </a:spcBef>
              <a:spcAft>
                <a:spcPts val="0"/>
              </a:spcAft>
              <a:buNone/>
            </a:pPr>
            <a:r>
              <a:rPr lang="en" sz="1300">
                <a:solidFill>
                  <a:srgbClr val="FFFFFF"/>
                </a:solidFill>
                <a:latin typeface="Arial"/>
                <a:ea typeface="Arial"/>
                <a:cs typeface="Arial"/>
                <a:sym typeface="Arial"/>
              </a:rPr>
              <a:t>You can </a:t>
            </a:r>
            <a:r>
              <a:rPr lang="en" sz="1300">
                <a:solidFill>
                  <a:srgbClr val="869FB2"/>
                </a:solidFill>
                <a:latin typeface="Arial"/>
                <a:ea typeface="Arial"/>
                <a:cs typeface="Arial"/>
                <a:sym typeface="Arial"/>
              </a:rPr>
              <a:t>change the stroke and fill color</a:t>
            </a:r>
            <a:r>
              <a:rPr lang="en" sz="1300">
                <a:solidFill>
                  <a:srgbClr val="FFFFFF"/>
                </a:solidFill>
                <a:latin typeface="Arial"/>
                <a:ea typeface="Arial"/>
                <a:cs typeface="Arial"/>
                <a:sym typeface="Arial"/>
              </a:rPr>
              <a:t>; just select the icon and click on the</a:t>
            </a:r>
            <a:r>
              <a:rPr lang="en" sz="1300">
                <a:solidFill>
                  <a:srgbClr val="435D74"/>
                </a:solidFill>
                <a:latin typeface="Arial"/>
                <a:ea typeface="Arial"/>
                <a:cs typeface="Arial"/>
                <a:sym typeface="Arial"/>
              </a:rPr>
              <a:t> </a:t>
            </a:r>
            <a:r>
              <a:rPr lang="en" sz="1300">
                <a:solidFill>
                  <a:srgbClr val="869FB2"/>
                </a:solidFill>
                <a:latin typeface="Arial"/>
                <a:ea typeface="Arial"/>
                <a:cs typeface="Arial"/>
                <a:sym typeface="Arial"/>
              </a:rPr>
              <a:t>paint bucket/pen</a:t>
            </a:r>
            <a:r>
              <a:rPr lang="en" sz="1300">
                <a:solidFill>
                  <a:srgbClr val="FFFFFF"/>
                </a:solidFill>
                <a:latin typeface="Arial"/>
                <a:ea typeface="Arial"/>
                <a:cs typeface="Arial"/>
                <a:sym typeface="Arial"/>
              </a:rPr>
              <a:t>.</a:t>
            </a:r>
            <a:endParaRPr sz="1300">
              <a:solidFill>
                <a:srgbClr val="FFFFFF"/>
              </a:solidFill>
              <a:latin typeface="Arial"/>
              <a:ea typeface="Arial"/>
              <a:cs typeface="Arial"/>
              <a:sym typeface="Arial"/>
            </a:endParaRPr>
          </a:p>
          <a:p>
            <a:pPr indent="0" lvl="0" marL="0" rtl="0" algn="ctr">
              <a:spcBef>
                <a:spcPts val="0"/>
              </a:spcBef>
              <a:spcAft>
                <a:spcPts val="0"/>
              </a:spcAft>
              <a:buNone/>
            </a:pPr>
            <a:r>
              <a:rPr lang="en" sz="1300">
                <a:solidFill>
                  <a:srgbClr val="FFFFFF"/>
                </a:solidFill>
                <a:latin typeface="Arial"/>
                <a:ea typeface="Arial"/>
                <a:cs typeface="Arial"/>
                <a:sym typeface="Arial"/>
              </a:rPr>
              <a:t>In Google Slides, you can also use </a:t>
            </a:r>
            <a:r>
              <a:rPr lang="en" sz="1300">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sz="1300">
                <a:solidFill>
                  <a:srgbClr val="FFFFFF"/>
                </a:solidFill>
                <a:latin typeface="Arial"/>
                <a:ea typeface="Arial"/>
                <a:cs typeface="Arial"/>
                <a:sym typeface="Arial"/>
              </a:rPr>
              <a:t>, allowing you to customize and add even more icons.</a:t>
            </a:r>
            <a:br>
              <a:rPr lang="en" sz="1300">
                <a:solidFill>
                  <a:srgbClr val="435D74"/>
                </a:solidFill>
                <a:latin typeface="Arial"/>
                <a:ea typeface="Arial"/>
                <a:cs typeface="Arial"/>
                <a:sym typeface="Arial"/>
              </a:rPr>
            </a:br>
            <a:endParaRPr sz="1300">
              <a:solidFill>
                <a:srgbClr val="435D74"/>
              </a:solidFill>
              <a:latin typeface="Arial"/>
              <a:ea typeface="Arial"/>
              <a:cs typeface="Arial"/>
              <a:sym typeface="Arial"/>
            </a:endParaRPr>
          </a:p>
        </p:txBody>
      </p:sp>
      <p:grpSp>
        <p:nvGrpSpPr>
          <p:cNvPr id="5030" name="Google Shape;5030;p36"/>
          <p:cNvGrpSpPr/>
          <p:nvPr/>
        </p:nvGrpSpPr>
        <p:grpSpPr>
          <a:xfrm>
            <a:off x="1833305" y="4271076"/>
            <a:ext cx="317121" cy="278748"/>
            <a:chOff x="898875" y="244725"/>
            <a:chExt cx="481800" cy="423500"/>
          </a:xfrm>
        </p:grpSpPr>
        <p:sp>
          <p:nvSpPr>
            <p:cNvPr id="5031" name="Google Shape;5031;p3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2" name="Google Shape;5032;p3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3" name="Google Shape;5033;p3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4" name="Google Shape;5034;p3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5" name="Google Shape;5035;p3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6" name="Google Shape;5036;p3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7" name="Google Shape;5037;p36"/>
          <p:cNvGrpSpPr/>
          <p:nvPr/>
        </p:nvGrpSpPr>
        <p:grpSpPr>
          <a:xfrm>
            <a:off x="2273471" y="4251884"/>
            <a:ext cx="278731" cy="317137"/>
            <a:chOff x="1529350" y="258825"/>
            <a:chExt cx="423475" cy="481825"/>
          </a:xfrm>
        </p:grpSpPr>
        <p:sp>
          <p:nvSpPr>
            <p:cNvPr id="5038" name="Google Shape;5038;p3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9" name="Google Shape;5039;p3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0" name="Google Shape;5040;p36"/>
          <p:cNvGrpSpPr/>
          <p:nvPr/>
        </p:nvGrpSpPr>
        <p:grpSpPr>
          <a:xfrm>
            <a:off x="2715886" y="4326827"/>
            <a:ext cx="318668" cy="167249"/>
            <a:chOff x="2084325" y="363300"/>
            <a:chExt cx="484150" cy="254100"/>
          </a:xfrm>
        </p:grpSpPr>
        <p:sp>
          <p:nvSpPr>
            <p:cNvPr id="5041" name="Google Shape;5041;p3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2" name="Google Shape;5042;p3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3" name="Google Shape;5043;p36"/>
          <p:cNvGrpSpPr/>
          <p:nvPr/>
        </p:nvGrpSpPr>
        <p:grpSpPr>
          <a:xfrm>
            <a:off x="3208520" y="4251883"/>
            <a:ext cx="278731" cy="317137"/>
            <a:chOff x="2707500" y="249400"/>
            <a:chExt cx="423475" cy="481825"/>
          </a:xfrm>
        </p:grpSpPr>
        <p:sp>
          <p:nvSpPr>
            <p:cNvPr id="5044" name="Google Shape;5044;p3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5" name="Google Shape;5045;p3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6" name="Google Shape;5046;p36"/>
          <p:cNvGrpSpPr/>
          <p:nvPr/>
        </p:nvGrpSpPr>
        <p:grpSpPr>
          <a:xfrm>
            <a:off x="3663915" y="4252187"/>
            <a:ext cx="285478" cy="316528"/>
            <a:chOff x="3300325" y="249875"/>
            <a:chExt cx="433725" cy="480900"/>
          </a:xfrm>
        </p:grpSpPr>
        <p:sp>
          <p:nvSpPr>
            <p:cNvPr id="5047" name="Google Shape;5047;p3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8" name="Google Shape;5048;p3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9" name="Google Shape;5049;p3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3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1" name="Google Shape;5051;p3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2" name="Google Shape;5052;p3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3" name="Google Shape;5053;p36"/>
          <p:cNvGrpSpPr/>
          <p:nvPr/>
        </p:nvGrpSpPr>
        <p:grpSpPr>
          <a:xfrm>
            <a:off x="4095432" y="4252113"/>
            <a:ext cx="329380" cy="316676"/>
            <a:chOff x="3854700" y="249750"/>
            <a:chExt cx="500425" cy="481125"/>
          </a:xfrm>
        </p:grpSpPr>
        <p:sp>
          <p:nvSpPr>
            <p:cNvPr id="5054" name="Google Shape;5054;p3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5" name="Google Shape;5055;p3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6" name="Google Shape;5056;p3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7" name="Google Shape;5057;p3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8" name="Google Shape;5058;p3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3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0" name="Google Shape;5060;p3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1" name="Google Shape;5061;p3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2" name="Google Shape;5062;p36"/>
          <p:cNvGrpSpPr/>
          <p:nvPr/>
        </p:nvGrpSpPr>
        <p:grpSpPr>
          <a:xfrm>
            <a:off x="4520681" y="4252113"/>
            <a:ext cx="329380" cy="316676"/>
            <a:chOff x="4447550" y="249750"/>
            <a:chExt cx="500425" cy="481125"/>
          </a:xfrm>
        </p:grpSpPr>
        <p:sp>
          <p:nvSpPr>
            <p:cNvPr id="5063" name="Google Shape;5063;p3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4" name="Google Shape;5064;p3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5" name="Google Shape;5065;p36"/>
          <p:cNvGrpSpPr/>
          <p:nvPr/>
        </p:nvGrpSpPr>
        <p:grpSpPr>
          <a:xfrm>
            <a:off x="4985338" y="4251883"/>
            <a:ext cx="317137" cy="317137"/>
            <a:chOff x="5049725" y="249400"/>
            <a:chExt cx="481825" cy="481825"/>
          </a:xfrm>
        </p:grpSpPr>
        <p:sp>
          <p:nvSpPr>
            <p:cNvPr id="5066" name="Google Shape;5066;p3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7" name="Google Shape;5067;p3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8" name="Google Shape;5068;p36"/>
          <p:cNvGrpSpPr/>
          <p:nvPr/>
        </p:nvGrpSpPr>
        <p:grpSpPr>
          <a:xfrm>
            <a:off x="5423716" y="4251882"/>
            <a:ext cx="317137" cy="317137"/>
            <a:chOff x="5660400" y="238125"/>
            <a:chExt cx="481825" cy="481825"/>
          </a:xfrm>
        </p:grpSpPr>
        <p:sp>
          <p:nvSpPr>
            <p:cNvPr id="5069" name="Google Shape;5069;p3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0" name="Google Shape;5070;p3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1" name="Google Shape;5071;p36"/>
          <p:cNvGrpSpPr/>
          <p:nvPr/>
        </p:nvGrpSpPr>
        <p:grpSpPr>
          <a:xfrm>
            <a:off x="1824763" y="4705457"/>
            <a:ext cx="334435" cy="334435"/>
            <a:chOff x="6235400" y="249400"/>
            <a:chExt cx="481825" cy="481825"/>
          </a:xfrm>
        </p:grpSpPr>
        <p:sp>
          <p:nvSpPr>
            <p:cNvPr id="5072" name="Google Shape;5072;p3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3" name="Google Shape;5073;p3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4" name="Google Shape;5074;p3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5" name="Google Shape;5075;p3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6" name="Google Shape;5076;p3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7" name="Google Shape;5077;p36"/>
          <p:cNvGrpSpPr/>
          <p:nvPr/>
        </p:nvGrpSpPr>
        <p:grpSpPr>
          <a:xfrm>
            <a:off x="1818970" y="5216678"/>
            <a:ext cx="345808" cy="303027"/>
            <a:chOff x="899850" y="871450"/>
            <a:chExt cx="483175" cy="423400"/>
          </a:xfrm>
        </p:grpSpPr>
        <p:sp>
          <p:nvSpPr>
            <p:cNvPr id="5078" name="Google Shape;5078;p3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9" name="Google Shape;5079;p3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0" name="Google Shape;5080;p3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1" name="Google Shape;5081;p3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82" name="Google Shape;5082;p36"/>
          <p:cNvSpPr/>
          <p:nvPr/>
        </p:nvSpPr>
        <p:spPr>
          <a:xfrm>
            <a:off x="2259198" y="5195752"/>
            <a:ext cx="307178" cy="344842"/>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83" name="Google Shape;5083;p36"/>
          <p:cNvGrpSpPr/>
          <p:nvPr/>
        </p:nvGrpSpPr>
        <p:grpSpPr>
          <a:xfrm>
            <a:off x="2702146" y="5195762"/>
            <a:ext cx="346184" cy="344860"/>
            <a:chOff x="2085450" y="842250"/>
            <a:chExt cx="483700" cy="481850"/>
          </a:xfrm>
        </p:grpSpPr>
        <p:sp>
          <p:nvSpPr>
            <p:cNvPr id="5084" name="Google Shape;5084;p3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3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6" name="Google Shape;5086;p3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7" name="Google Shape;5087;p36"/>
          <p:cNvGrpSpPr/>
          <p:nvPr/>
        </p:nvGrpSpPr>
        <p:grpSpPr>
          <a:xfrm>
            <a:off x="3175461" y="5195771"/>
            <a:ext cx="344896" cy="344842"/>
            <a:chOff x="2685825" y="840375"/>
            <a:chExt cx="481900" cy="481825"/>
          </a:xfrm>
        </p:grpSpPr>
        <p:sp>
          <p:nvSpPr>
            <p:cNvPr id="5088" name="Google Shape;5088;p3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9" name="Google Shape;5089;p3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0" name="Google Shape;5090;p36"/>
          <p:cNvGrpSpPr/>
          <p:nvPr/>
        </p:nvGrpSpPr>
        <p:grpSpPr>
          <a:xfrm>
            <a:off x="3628580" y="5195449"/>
            <a:ext cx="356204" cy="345486"/>
            <a:chOff x="3270675" y="841800"/>
            <a:chExt cx="497700" cy="482725"/>
          </a:xfrm>
        </p:grpSpPr>
        <p:sp>
          <p:nvSpPr>
            <p:cNvPr id="5091" name="Google Shape;5091;p3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2" name="Google Shape;5092;p3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3" name="Google Shape;5093;p3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94" name="Google Shape;5094;p36"/>
          <p:cNvSpPr/>
          <p:nvPr/>
        </p:nvSpPr>
        <p:spPr>
          <a:xfrm>
            <a:off x="4087573" y="5206523"/>
            <a:ext cx="344842" cy="32330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95" name="Google Shape;5095;p36"/>
          <p:cNvGrpSpPr/>
          <p:nvPr/>
        </p:nvGrpSpPr>
        <p:grpSpPr>
          <a:xfrm>
            <a:off x="4512988" y="5216652"/>
            <a:ext cx="344842" cy="303081"/>
            <a:chOff x="4467200" y="877100"/>
            <a:chExt cx="481825" cy="423475"/>
          </a:xfrm>
        </p:grpSpPr>
        <p:sp>
          <p:nvSpPr>
            <p:cNvPr id="5096" name="Google Shape;5096;p3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7" name="Google Shape;5097;p3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8" name="Google Shape;5098;p3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9" name="Google Shape;5099;p3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0" name="Google Shape;5100;p36"/>
          <p:cNvGrpSpPr/>
          <p:nvPr/>
        </p:nvGrpSpPr>
        <p:grpSpPr>
          <a:xfrm>
            <a:off x="4963638" y="5195762"/>
            <a:ext cx="360623" cy="344860"/>
            <a:chOff x="5045500" y="842250"/>
            <a:chExt cx="503875" cy="481850"/>
          </a:xfrm>
        </p:grpSpPr>
        <p:sp>
          <p:nvSpPr>
            <p:cNvPr id="5101" name="Google Shape;5101;p3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2" name="Google Shape;5102;p3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3" name="Google Shape;5103;p36"/>
          <p:cNvGrpSpPr/>
          <p:nvPr/>
        </p:nvGrpSpPr>
        <p:grpSpPr>
          <a:xfrm>
            <a:off x="5411072" y="5222413"/>
            <a:ext cx="342516" cy="291558"/>
            <a:chOff x="5645200" y="879425"/>
            <a:chExt cx="478575" cy="407375"/>
          </a:xfrm>
        </p:grpSpPr>
        <p:sp>
          <p:nvSpPr>
            <p:cNvPr id="5104" name="Google Shape;5104;p3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5" name="Google Shape;5105;p3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6" name="Google Shape;5106;p3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7" name="Google Shape;5107;p3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8" name="Google Shape;5108;p3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9" name="Google Shape;5109;p3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0" name="Google Shape;5110;p36"/>
          <p:cNvGrpSpPr/>
          <p:nvPr/>
        </p:nvGrpSpPr>
        <p:grpSpPr>
          <a:xfrm>
            <a:off x="1834640" y="5696431"/>
            <a:ext cx="314491" cy="357803"/>
            <a:chOff x="6264525" y="842250"/>
            <a:chExt cx="423500" cy="481825"/>
          </a:xfrm>
        </p:grpSpPr>
        <p:sp>
          <p:nvSpPr>
            <p:cNvPr id="5111" name="Google Shape;5111;p3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2" name="Google Shape;5112;p3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3" name="Google Shape;5113;p3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4" name="Google Shape;5114;p3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5" name="Google Shape;5115;p3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6" name="Google Shape;5116;p3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7" name="Google Shape;5117;p3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8" name="Google Shape;5118;p36"/>
          <p:cNvGrpSpPr/>
          <p:nvPr/>
        </p:nvGrpSpPr>
        <p:grpSpPr>
          <a:xfrm>
            <a:off x="1812936" y="6216707"/>
            <a:ext cx="357803" cy="357803"/>
            <a:chOff x="900750" y="1436075"/>
            <a:chExt cx="481825" cy="481825"/>
          </a:xfrm>
        </p:grpSpPr>
        <p:sp>
          <p:nvSpPr>
            <p:cNvPr id="5119" name="Google Shape;5119;p3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0" name="Google Shape;5120;p3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1" name="Google Shape;5121;p3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2" name="Google Shape;5122;p3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3" name="Google Shape;5123;p36"/>
          <p:cNvGrpSpPr/>
          <p:nvPr/>
        </p:nvGrpSpPr>
        <p:grpSpPr>
          <a:xfrm>
            <a:off x="2233893" y="6280292"/>
            <a:ext cx="357803" cy="230633"/>
            <a:chOff x="1492675" y="1520750"/>
            <a:chExt cx="481825" cy="310575"/>
          </a:xfrm>
        </p:grpSpPr>
        <p:sp>
          <p:nvSpPr>
            <p:cNvPr id="5124" name="Google Shape;5124;p3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5" name="Google Shape;5125;p3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6" name="Google Shape;5126;p36"/>
          <p:cNvGrpSpPr/>
          <p:nvPr/>
        </p:nvGrpSpPr>
        <p:grpSpPr>
          <a:xfrm>
            <a:off x="2689364" y="6216688"/>
            <a:ext cx="371597" cy="357840"/>
            <a:chOff x="2071000" y="1435025"/>
            <a:chExt cx="500400" cy="481875"/>
          </a:xfrm>
        </p:grpSpPr>
        <p:sp>
          <p:nvSpPr>
            <p:cNvPr id="5127" name="Google Shape;5127;p3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8" name="Google Shape;5128;p3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9" name="Google Shape;5129;p3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0" name="Google Shape;5130;p36"/>
          <p:cNvGrpSpPr/>
          <p:nvPr/>
        </p:nvGrpSpPr>
        <p:grpSpPr>
          <a:xfrm>
            <a:off x="3162257" y="6238660"/>
            <a:ext cx="371114" cy="313897"/>
            <a:chOff x="2678350" y="1464650"/>
            <a:chExt cx="499750" cy="422700"/>
          </a:xfrm>
        </p:grpSpPr>
        <p:sp>
          <p:nvSpPr>
            <p:cNvPr id="5131" name="Google Shape;5131;p3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2" name="Google Shape;5132;p3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3" name="Google Shape;5133;p3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4" name="Google Shape;5134;p36"/>
          <p:cNvGrpSpPr/>
          <p:nvPr/>
        </p:nvGrpSpPr>
        <p:grpSpPr>
          <a:xfrm>
            <a:off x="3627666" y="6216707"/>
            <a:ext cx="357803" cy="357803"/>
            <a:chOff x="3271200" y="1435075"/>
            <a:chExt cx="481825" cy="481825"/>
          </a:xfrm>
        </p:grpSpPr>
        <p:sp>
          <p:nvSpPr>
            <p:cNvPr id="5135" name="Google Shape;5135;p3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6" name="Google Shape;5136;p3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7" name="Google Shape;5137;p36"/>
          <p:cNvGrpSpPr/>
          <p:nvPr/>
        </p:nvGrpSpPr>
        <p:grpSpPr>
          <a:xfrm>
            <a:off x="4078910" y="6216688"/>
            <a:ext cx="362222" cy="357840"/>
            <a:chOff x="3858100" y="1435075"/>
            <a:chExt cx="487775" cy="481875"/>
          </a:xfrm>
        </p:grpSpPr>
        <p:sp>
          <p:nvSpPr>
            <p:cNvPr id="5138" name="Google Shape;5138;p3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9" name="Google Shape;5139;p3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0" name="Google Shape;5140;p3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1" name="Google Shape;5141;p3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2" name="Google Shape;5142;p3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3" name="Google Shape;5143;p36"/>
          <p:cNvGrpSpPr/>
          <p:nvPr/>
        </p:nvGrpSpPr>
        <p:grpSpPr>
          <a:xfrm>
            <a:off x="4506354" y="6216707"/>
            <a:ext cx="357803" cy="357803"/>
            <a:chOff x="4456875" y="1435075"/>
            <a:chExt cx="481825" cy="481825"/>
          </a:xfrm>
        </p:grpSpPr>
        <p:sp>
          <p:nvSpPr>
            <p:cNvPr id="5144" name="Google Shape;5144;p3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3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6" name="Google Shape;5146;p3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7" name="Google Shape;5147;p3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3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9" name="Google Shape;5149;p3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0" name="Google Shape;5150;p3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1" name="Google Shape;5151;p3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3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3" name="Google Shape;5153;p3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4" name="Google Shape;5154;p3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3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6" name="Google Shape;5156;p3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7" name="Google Shape;5157;p3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8" name="Google Shape;5158;p3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9" name="Google Shape;5159;p3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0" name="Google Shape;5160;p3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1" name="Google Shape;5161;p3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3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3" name="Google Shape;5163;p36"/>
          <p:cNvGrpSpPr/>
          <p:nvPr/>
        </p:nvGrpSpPr>
        <p:grpSpPr>
          <a:xfrm>
            <a:off x="4963121" y="6216698"/>
            <a:ext cx="361312" cy="357822"/>
            <a:chOff x="5049725" y="1435050"/>
            <a:chExt cx="486550" cy="481850"/>
          </a:xfrm>
        </p:grpSpPr>
        <p:sp>
          <p:nvSpPr>
            <p:cNvPr id="5164" name="Google Shape;5164;p3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5" name="Google Shape;5165;p3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3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7" name="Google Shape;5167;p3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8" name="Google Shape;5168;p36"/>
          <p:cNvGrpSpPr/>
          <p:nvPr/>
        </p:nvGrpSpPr>
        <p:grpSpPr>
          <a:xfrm>
            <a:off x="5403182" y="6216707"/>
            <a:ext cx="357915" cy="357803"/>
            <a:chOff x="5642475" y="1435075"/>
            <a:chExt cx="481975" cy="481825"/>
          </a:xfrm>
        </p:grpSpPr>
        <p:sp>
          <p:nvSpPr>
            <p:cNvPr id="5169" name="Google Shape;5169;p3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0" name="Google Shape;5170;p3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1" name="Google Shape;5171;p3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2" name="Google Shape;5172;p36"/>
          <p:cNvGrpSpPr/>
          <p:nvPr/>
        </p:nvGrpSpPr>
        <p:grpSpPr>
          <a:xfrm>
            <a:off x="1810908" y="6736981"/>
            <a:ext cx="362165" cy="357436"/>
            <a:chOff x="6232000" y="1435050"/>
            <a:chExt cx="488225" cy="481850"/>
          </a:xfrm>
        </p:grpSpPr>
        <p:sp>
          <p:nvSpPr>
            <p:cNvPr id="5173" name="Google Shape;5173;p3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4" name="Google Shape;5174;p3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5" name="Google Shape;5175;p3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6" name="Google Shape;5176;p3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7" name="Google Shape;5177;p3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8" name="Google Shape;5178;p36"/>
          <p:cNvGrpSpPr/>
          <p:nvPr/>
        </p:nvGrpSpPr>
        <p:grpSpPr>
          <a:xfrm>
            <a:off x="1828715" y="7257815"/>
            <a:ext cx="326212" cy="367393"/>
            <a:chOff x="924450" y="2028975"/>
            <a:chExt cx="425975" cy="479750"/>
          </a:xfrm>
        </p:grpSpPr>
        <p:sp>
          <p:nvSpPr>
            <p:cNvPr id="5179" name="Google Shape;5179;p3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0" name="Google Shape;5180;p3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3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2" name="Google Shape;5182;p36"/>
          <p:cNvGrpSpPr/>
          <p:nvPr/>
        </p:nvGrpSpPr>
        <p:grpSpPr>
          <a:xfrm>
            <a:off x="2690610" y="7279353"/>
            <a:ext cx="369039" cy="324316"/>
            <a:chOff x="2085450" y="2057100"/>
            <a:chExt cx="481900" cy="423500"/>
          </a:xfrm>
        </p:grpSpPr>
        <p:sp>
          <p:nvSpPr>
            <p:cNvPr id="5183" name="Google Shape;5183;p3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3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3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6" name="Google Shape;5186;p36"/>
          <p:cNvGrpSpPr/>
          <p:nvPr/>
        </p:nvGrpSpPr>
        <p:grpSpPr>
          <a:xfrm>
            <a:off x="3163252" y="7304634"/>
            <a:ext cx="369039" cy="273754"/>
            <a:chOff x="2678275" y="2090100"/>
            <a:chExt cx="481900" cy="357475"/>
          </a:xfrm>
        </p:grpSpPr>
        <p:sp>
          <p:nvSpPr>
            <p:cNvPr id="5187" name="Google Shape;5187;p3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8" name="Google Shape;5188;p3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3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3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1" name="Google Shape;5191;p3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2" name="Google Shape;5192;p36"/>
          <p:cNvGrpSpPr/>
          <p:nvPr/>
        </p:nvGrpSpPr>
        <p:grpSpPr>
          <a:xfrm>
            <a:off x="3687234" y="7317902"/>
            <a:ext cx="238566" cy="247219"/>
            <a:chOff x="3357325" y="2093500"/>
            <a:chExt cx="311525" cy="322825"/>
          </a:xfrm>
        </p:grpSpPr>
        <p:sp>
          <p:nvSpPr>
            <p:cNvPr id="5193" name="Google Shape;5193;p3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4" name="Google Shape;5194;p3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5" name="Google Shape;5195;p3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96" name="Google Shape;5196;p36"/>
          <p:cNvSpPr/>
          <p:nvPr/>
        </p:nvSpPr>
        <p:spPr>
          <a:xfrm>
            <a:off x="4078526" y="7269826"/>
            <a:ext cx="362913" cy="343500"/>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97" name="Google Shape;5197;p36"/>
          <p:cNvGrpSpPr/>
          <p:nvPr/>
        </p:nvGrpSpPr>
        <p:grpSpPr>
          <a:xfrm>
            <a:off x="4526352" y="7257021"/>
            <a:ext cx="317673" cy="368982"/>
            <a:chOff x="4492800" y="2027925"/>
            <a:chExt cx="414825" cy="481825"/>
          </a:xfrm>
        </p:grpSpPr>
        <p:sp>
          <p:nvSpPr>
            <p:cNvPr id="5198" name="Google Shape;5198;p3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3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0" name="Google Shape;5200;p36"/>
          <p:cNvGrpSpPr/>
          <p:nvPr/>
        </p:nvGrpSpPr>
        <p:grpSpPr>
          <a:xfrm>
            <a:off x="4959239" y="7257011"/>
            <a:ext cx="368924" cy="369001"/>
            <a:chOff x="5049725" y="2027900"/>
            <a:chExt cx="481750" cy="481850"/>
          </a:xfrm>
        </p:grpSpPr>
        <p:sp>
          <p:nvSpPr>
            <p:cNvPr id="5201" name="Google Shape;5201;p3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2" name="Google Shape;5202;p3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3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3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5" name="Google Shape;5205;p3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6" name="Google Shape;5206;p3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7" name="Google Shape;5207;p3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3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9" name="Google Shape;5209;p36"/>
          <p:cNvGrpSpPr/>
          <p:nvPr/>
        </p:nvGrpSpPr>
        <p:grpSpPr>
          <a:xfrm>
            <a:off x="5462475" y="7257107"/>
            <a:ext cx="239159" cy="368809"/>
            <a:chOff x="5726350" y="2028150"/>
            <a:chExt cx="312300" cy="481600"/>
          </a:xfrm>
        </p:grpSpPr>
        <p:sp>
          <p:nvSpPr>
            <p:cNvPr id="5210" name="Google Shape;5210;p3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1" name="Google Shape;5211;p3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2" name="Google Shape;5212;p3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3" name="Google Shape;5213;p36"/>
          <p:cNvGrpSpPr/>
          <p:nvPr/>
        </p:nvGrpSpPr>
        <p:grpSpPr>
          <a:xfrm>
            <a:off x="1812932" y="7792372"/>
            <a:ext cx="357276" cy="357323"/>
            <a:chOff x="6239925" y="2032450"/>
            <a:chExt cx="472775" cy="472775"/>
          </a:xfrm>
        </p:grpSpPr>
        <p:sp>
          <p:nvSpPr>
            <p:cNvPr id="5214" name="Google Shape;5214;p3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5" name="Google Shape;5215;p3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6" name="Google Shape;5216;p36"/>
          <p:cNvGrpSpPr/>
          <p:nvPr/>
        </p:nvGrpSpPr>
        <p:grpSpPr>
          <a:xfrm>
            <a:off x="2247861" y="4781547"/>
            <a:ext cx="329888" cy="182791"/>
            <a:chOff x="903075" y="2730000"/>
            <a:chExt cx="475275" cy="263350"/>
          </a:xfrm>
        </p:grpSpPr>
        <p:sp>
          <p:nvSpPr>
            <p:cNvPr id="5217" name="Google Shape;5217;p3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8" name="Google Shape;5218;p3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9" name="Google Shape;5219;p3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0" name="Google Shape;5220;p36"/>
          <p:cNvGrpSpPr/>
          <p:nvPr/>
        </p:nvGrpSpPr>
        <p:grpSpPr>
          <a:xfrm>
            <a:off x="2228279" y="7257021"/>
            <a:ext cx="368982" cy="368982"/>
            <a:chOff x="1492675" y="2027925"/>
            <a:chExt cx="481825" cy="481825"/>
          </a:xfrm>
        </p:grpSpPr>
        <p:sp>
          <p:nvSpPr>
            <p:cNvPr id="5221" name="Google Shape;5221;p3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3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3" name="Google Shape;5223;p3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4" name="Google Shape;5224;p3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3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6" name="Google Shape;5226;p36"/>
          <p:cNvGrpSpPr/>
          <p:nvPr/>
        </p:nvGrpSpPr>
        <p:grpSpPr>
          <a:xfrm>
            <a:off x="2707965" y="4705725"/>
            <a:ext cx="334435" cy="334435"/>
            <a:chOff x="1492675" y="2620775"/>
            <a:chExt cx="481825" cy="481825"/>
          </a:xfrm>
        </p:grpSpPr>
        <p:sp>
          <p:nvSpPr>
            <p:cNvPr id="5227" name="Google Shape;5227;p3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3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29" name="Google Shape;5229;p36"/>
          <p:cNvSpPr/>
          <p:nvPr/>
        </p:nvSpPr>
        <p:spPr>
          <a:xfrm>
            <a:off x="3174043" y="4705428"/>
            <a:ext cx="347501" cy="334435"/>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30" name="Google Shape;5230;p36"/>
          <p:cNvGrpSpPr/>
          <p:nvPr/>
        </p:nvGrpSpPr>
        <p:grpSpPr>
          <a:xfrm>
            <a:off x="3642181" y="4721482"/>
            <a:ext cx="328847" cy="302923"/>
            <a:chOff x="2682350" y="2643425"/>
            <a:chExt cx="473775" cy="436425"/>
          </a:xfrm>
        </p:grpSpPr>
        <p:sp>
          <p:nvSpPr>
            <p:cNvPr id="5231" name="Google Shape;5231;p3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2" name="Google Shape;5232;p3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3" name="Google Shape;5233;p3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4" name="Google Shape;5234;p3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3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3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7" name="Google Shape;5237;p3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8" name="Google Shape;5238;p36"/>
          <p:cNvGrpSpPr/>
          <p:nvPr/>
        </p:nvGrpSpPr>
        <p:grpSpPr>
          <a:xfrm>
            <a:off x="4142495" y="4705725"/>
            <a:ext cx="235144" cy="334435"/>
            <a:chOff x="3342725" y="2620775"/>
            <a:chExt cx="338775" cy="481825"/>
          </a:xfrm>
        </p:grpSpPr>
        <p:sp>
          <p:nvSpPr>
            <p:cNvPr id="5239" name="Google Shape;5239;p3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0" name="Google Shape;5240;p3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3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2" name="Google Shape;5242;p36"/>
          <p:cNvGrpSpPr/>
          <p:nvPr/>
        </p:nvGrpSpPr>
        <p:grpSpPr>
          <a:xfrm>
            <a:off x="4548139" y="4705725"/>
            <a:ext cx="274343" cy="334435"/>
            <a:chOff x="3907325" y="2620775"/>
            <a:chExt cx="395250" cy="481825"/>
          </a:xfrm>
        </p:grpSpPr>
        <p:sp>
          <p:nvSpPr>
            <p:cNvPr id="5243" name="Google Shape;5243;p3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3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5" name="Google Shape;5245;p3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6" name="Google Shape;5246;p3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7" name="Google Shape;5247;p36"/>
          <p:cNvGrpSpPr/>
          <p:nvPr/>
        </p:nvGrpSpPr>
        <p:grpSpPr>
          <a:xfrm>
            <a:off x="4976623" y="4716180"/>
            <a:ext cx="334435" cy="313525"/>
            <a:chOff x="4456875" y="2635825"/>
            <a:chExt cx="481825" cy="451700"/>
          </a:xfrm>
        </p:grpSpPr>
        <p:sp>
          <p:nvSpPr>
            <p:cNvPr id="5248" name="Google Shape;5248;p3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3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0" name="Google Shape;5250;p3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1" name="Google Shape;5251;p3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2" name="Google Shape;5252;p3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3" name="Google Shape;5253;p3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4" name="Google Shape;5254;p36"/>
          <p:cNvGrpSpPr/>
          <p:nvPr/>
        </p:nvGrpSpPr>
        <p:grpSpPr>
          <a:xfrm>
            <a:off x="5414994" y="4716180"/>
            <a:ext cx="334435" cy="313525"/>
            <a:chOff x="5049725" y="2635825"/>
            <a:chExt cx="481825" cy="451700"/>
          </a:xfrm>
        </p:grpSpPr>
        <p:sp>
          <p:nvSpPr>
            <p:cNvPr id="5255" name="Google Shape;5255;p3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6" name="Google Shape;5256;p3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7" name="Google Shape;5257;p3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8" name="Google Shape;5258;p36"/>
          <p:cNvGrpSpPr/>
          <p:nvPr/>
        </p:nvGrpSpPr>
        <p:grpSpPr>
          <a:xfrm>
            <a:off x="3178411" y="8316824"/>
            <a:ext cx="338807" cy="338613"/>
            <a:chOff x="5643000" y="2621375"/>
            <a:chExt cx="480850" cy="480575"/>
          </a:xfrm>
        </p:grpSpPr>
        <p:sp>
          <p:nvSpPr>
            <p:cNvPr id="5259" name="Google Shape;5259;p3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0" name="Google Shape;5260;p3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1" name="Google Shape;5261;p3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3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3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3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5" name="Google Shape;5265;p3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6" name="Google Shape;5266;p36"/>
          <p:cNvGrpSpPr/>
          <p:nvPr/>
        </p:nvGrpSpPr>
        <p:grpSpPr>
          <a:xfrm>
            <a:off x="4973960" y="8316383"/>
            <a:ext cx="339600" cy="339494"/>
            <a:chOff x="6235250" y="2620775"/>
            <a:chExt cx="481975" cy="481825"/>
          </a:xfrm>
        </p:grpSpPr>
        <p:sp>
          <p:nvSpPr>
            <p:cNvPr id="5267" name="Google Shape;5267;p3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3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3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0" name="Google Shape;5270;p3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3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72" name="Google Shape;5272;p36"/>
          <p:cNvSpPr/>
          <p:nvPr/>
        </p:nvSpPr>
        <p:spPr>
          <a:xfrm>
            <a:off x="2230835" y="5706393"/>
            <a:ext cx="363893" cy="337809"/>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73" name="Google Shape;5273;p36"/>
          <p:cNvGrpSpPr/>
          <p:nvPr/>
        </p:nvGrpSpPr>
        <p:grpSpPr>
          <a:xfrm>
            <a:off x="2695281" y="5696529"/>
            <a:ext cx="359753" cy="357803"/>
            <a:chOff x="1535000" y="3223325"/>
            <a:chExt cx="484450" cy="481825"/>
          </a:xfrm>
        </p:grpSpPr>
        <p:sp>
          <p:nvSpPr>
            <p:cNvPr id="5274" name="Google Shape;5274;p3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5" name="Google Shape;5275;p3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3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7" name="Google Shape;5277;p36"/>
          <p:cNvGrpSpPr/>
          <p:nvPr/>
        </p:nvGrpSpPr>
        <p:grpSpPr>
          <a:xfrm>
            <a:off x="3168907" y="5733761"/>
            <a:ext cx="357803" cy="283339"/>
            <a:chOff x="2085525" y="3263750"/>
            <a:chExt cx="481825" cy="381550"/>
          </a:xfrm>
        </p:grpSpPr>
        <p:sp>
          <p:nvSpPr>
            <p:cNvPr id="5278" name="Google Shape;5278;p3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9" name="Google Shape;5279;p3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80" name="Google Shape;5280;p36"/>
          <p:cNvSpPr/>
          <p:nvPr/>
        </p:nvSpPr>
        <p:spPr>
          <a:xfrm>
            <a:off x="3627636" y="5767561"/>
            <a:ext cx="357803" cy="21546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81" name="Google Shape;5281;p36"/>
          <p:cNvGrpSpPr/>
          <p:nvPr/>
        </p:nvGrpSpPr>
        <p:grpSpPr>
          <a:xfrm>
            <a:off x="4080613" y="5696519"/>
            <a:ext cx="358806" cy="357822"/>
            <a:chOff x="3270450" y="3213625"/>
            <a:chExt cx="483175" cy="481850"/>
          </a:xfrm>
        </p:grpSpPr>
        <p:sp>
          <p:nvSpPr>
            <p:cNvPr id="5282" name="Google Shape;5282;p3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3" name="Google Shape;5283;p3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4" name="Google Shape;5284;p36"/>
          <p:cNvGrpSpPr/>
          <p:nvPr/>
        </p:nvGrpSpPr>
        <p:grpSpPr>
          <a:xfrm>
            <a:off x="4596167" y="5696529"/>
            <a:ext cx="178168" cy="357803"/>
            <a:chOff x="3984950" y="3213600"/>
            <a:chExt cx="239925" cy="481825"/>
          </a:xfrm>
        </p:grpSpPr>
        <p:sp>
          <p:nvSpPr>
            <p:cNvPr id="5285" name="Google Shape;5285;p3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3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87" name="Google Shape;5287;p36"/>
          <p:cNvSpPr/>
          <p:nvPr/>
        </p:nvSpPr>
        <p:spPr>
          <a:xfrm>
            <a:off x="4964802" y="5696396"/>
            <a:ext cx="357859" cy="35780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8" name="Google Shape;5288;p36"/>
          <p:cNvSpPr/>
          <p:nvPr/>
        </p:nvSpPr>
        <p:spPr>
          <a:xfrm>
            <a:off x="5403187" y="5717336"/>
            <a:ext cx="357803" cy="315921"/>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89" name="Google Shape;5289;p36"/>
          <p:cNvGrpSpPr/>
          <p:nvPr/>
        </p:nvGrpSpPr>
        <p:grpSpPr>
          <a:xfrm>
            <a:off x="2697433" y="8346112"/>
            <a:ext cx="355471" cy="280079"/>
            <a:chOff x="5629975" y="3255775"/>
            <a:chExt cx="504500" cy="397500"/>
          </a:xfrm>
        </p:grpSpPr>
        <p:sp>
          <p:nvSpPr>
            <p:cNvPr id="5290" name="Google Shape;5290;p3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3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2" name="Google Shape;5292;p3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3" name="Google Shape;5293;p3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4" name="Google Shape;5294;p3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5" name="Google Shape;5295;p36"/>
          <p:cNvGrpSpPr/>
          <p:nvPr/>
        </p:nvGrpSpPr>
        <p:grpSpPr>
          <a:xfrm>
            <a:off x="4514994" y="8346218"/>
            <a:ext cx="340498" cy="279867"/>
            <a:chOff x="6234950" y="3255925"/>
            <a:chExt cx="483250" cy="397200"/>
          </a:xfrm>
        </p:grpSpPr>
        <p:sp>
          <p:nvSpPr>
            <p:cNvPr id="5296" name="Google Shape;5296;p3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3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3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9" name="Google Shape;5299;p3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3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3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2" name="Google Shape;5302;p36"/>
          <p:cNvGrpSpPr/>
          <p:nvPr/>
        </p:nvGrpSpPr>
        <p:grpSpPr>
          <a:xfrm>
            <a:off x="2245272" y="6737035"/>
            <a:ext cx="335071" cy="357418"/>
            <a:chOff x="914900" y="3806450"/>
            <a:chExt cx="451700" cy="481825"/>
          </a:xfrm>
        </p:grpSpPr>
        <p:sp>
          <p:nvSpPr>
            <p:cNvPr id="5303" name="Google Shape;5303;p3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3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3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3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7" name="Google Shape;5307;p3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8" name="Google Shape;5308;p36"/>
          <p:cNvGrpSpPr/>
          <p:nvPr/>
        </p:nvGrpSpPr>
        <p:grpSpPr>
          <a:xfrm>
            <a:off x="2692740" y="6736840"/>
            <a:ext cx="364891" cy="357807"/>
            <a:chOff x="1490050" y="3805975"/>
            <a:chExt cx="491900" cy="482350"/>
          </a:xfrm>
        </p:grpSpPr>
        <p:sp>
          <p:nvSpPr>
            <p:cNvPr id="5309" name="Google Shape;5309;p3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3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3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2" name="Google Shape;5312;p3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3" name="Google Shape;5313;p36"/>
          <p:cNvGrpSpPr/>
          <p:nvPr/>
        </p:nvGrpSpPr>
        <p:grpSpPr>
          <a:xfrm>
            <a:off x="3183547" y="6737035"/>
            <a:ext cx="328599" cy="357418"/>
            <a:chOff x="2104275" y="3806450"/>
            <a:chExt cx="442975" cy="481825"/>
          </a:xfrm>
        </p:grpSpPr>
        <p:sp>
          <p:nvSpPr>
            <p:cNvPr id="5314" name="Google Shape;5314;p3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5" name="Google Shape;5315;p3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6" name="Google Shape;5316;p36"/>
          <p:cNvGrpSpPr/>
          <p:nvPr/>
        </p:nvGrpSpPr>
        <p:grpSpPr>
          <a:xfrm>
            <a:off x="3652046" y="6737035"/>
            <a:ext cx="309127" cy="357418"/>
            <a:chOff x="2710875" y="3806450"/>
            <a:chExt cx="416725" cy="481825"/>
          </a:xfrm>
        </p:grpSpPr>
        <p:sp>
          <p:nvSpPr>
            <p:cNvPr id="5317" name="Google Shape;5317;p3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8" name="Google Shape;5318;p3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9" name="Google Shape;5319;p36"/>
          <p:cNvGrpSpPr/>
          <p:nvPr/>
        </p:nvGrpSpPr>
        <p:grpSpPr>
          <a:xfrm>
            <a:off x="4081363" y="6779642"/>
            <a:ext cx="357418" cy="272204"/>
            <a:chOff x="3271200" y="3863875"/>
            <a:chExt cx="481825" cy="366950"/>
          </a:xfrm>
        </p:grpSpPr>
        <p:sp>
          <p:nvSpPr>
            <p:cNvPr id="5320" name="Google Shape;5320;p3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1" name="Google Shape;5321;p3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2" name="Google Shape;5322;p36"/>
          <p:cNvGrpSpPr/>
          <p:nvPr/>
        </p:nvGrpSpPr>
        <p:grpSpPr>
          <a:xfrm>
            <a:off x="4529641" y="6737276"/>
            <a:ext cx="311352" cy="356936"/>
            <a:chOff x="3895050" y="3806775"/>
            <a:chExt cx="419725" cy="481175"/>
          </a:xfrm>
        </p:grpSpPr>
        <p:sp>
          <p:nvSpPr>
            <p:cNvPr id="5323" name="Google Shape;5323;p3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4" name="Google Shape;5324;p3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5" name="Google Shape;5325;p36"/>
          <p:cNvGrpSpPr/>
          <p:nvPr/>
        </p:nvGrpSpPr>
        <p:grpSpPr>
          <a:xfrm>
            <a:off x="4966697" y="6737044"/>
            <a:ext cx="354302" cy="357399"/>
            <a:chOff x="4464775" y="3806475"/>
            <a:chExt cx="477625" cy="481800"/>
          </a:xfrm>
        </p:grpSpPr>
        <p:sp>
          <p:nvSpPr>
            <p:cNvPr id="5326" name="Google Shape;5326;p3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3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8" name="Google Shape;5328;p3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9" name="Google Shape;5329;p3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0" name="Google Shape;5330;p3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1" name="Google Shape;5331;p3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2" name="Google Shape;5332;p36"/>
          <p:cNvGrpSpPr/>
          <p:nvPr/>
        </p:nvGrpSpPr>
        <p:grpSpPr>
          <a:xfrm>
            <a:off x="5403511" y="6737035"/>
            <a:ext cx="357418" cy="357418"/>
            <a:chOff x="5049725" y="3806450"/>
            <a:chExt cx="481825" cy="481825"/>
          </a:xfrm>
        </p:grpSpPr>
        <p:sp>
          <p:nvSpPr>
            <p:cNvPr id="5333" name="Google Shape;5333;p3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4" name="Google Shape;5334;p3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5" name="Google Shape;5335;p3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6" name="Google Shape;5336;p36"/>
          <p:cNvGrpSpPr/>
          <p:nvPr/>
        </p:nvGrpSpPr>
        <p:grpSpPr>
          <a:xfrm>
            <a:off x="2243059" y="8316426"/>
            <a:ext cx="339494" cy="339494"/>
            <a:chOff x="5651375" y="3806450"/>
            <a:chExt cx="481825" cy="481825"/>
          </a:xfrm>
        </p:grpSpPr>
        <p:sp>
          <p:nvSpPr>
            <p:cNvPr id="5337" name="Google Shape;5337;p3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8" name="Google Shape;5338;p3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9" name="Google Shape;5339;p3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0" name="Google Shape;5340;p3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1" name="Google Shape;5341;p36"/>
          <p:cNvGrpSpPr/>
          <p:nvPr/>
        </p:nvGrpSpPr>
        <p:grpSpPr>
          <a:xfrm>
            <a:off x="4110656" y="8318416"/>
            <a:ext cx="298715" cy="335513"/>
            <a:chOff x="6264300" y="3809300"/>
            <a:chExt cx="423950" cy="476175"/>
          </a:xfrm>
        </p:grpSpPr>
        <p:sp>
          <p:nvSpPr>
            <p:cNvPr id="5342" name="Google Shape;5342;p3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3" name="Google Shape;5343;p3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3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5" name="Google Shape;5345;p36"/>
          <p:cNvGrpSpPr/>
          <p:nvPr/>
        </p:nvGrpSpPr>
        <p:grpSpPr>
          <a:xfrm>
            <a:off x="2229967" y="7788981"/>
            <a:ext cx="365532" cy="364182"/>
            <a:chOff x="898875" y="4399275"/>
            <a:chExt cx="483700" cy="481850"/>
          </a:xfrm>
        </p:grpSpPr>
        <p:sp>
          <p:nvSpPr>
            <p:cNvPr id="5346" name="Google Shape;5346;p3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7" name="Google Shape;5347;p36"/>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8" name="Google Shape;5348;p3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9" name="Google Shape;5349;p3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0" name="Google Shape;5350;p3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3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3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3" name="Google Shape;5353;p3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4" name="Google Shape;5354;p36"/>
          <p:cNvGrpSpPr/>
          <p:nvPr/>
        </p:nvGrpSpPr>
        <p:grpSpPr>
          <a:xfrm>
            <a:off x="2693015" y="7805354"/>
            <a:ext cx="364115" cy="331437"/>
            <a:chOff x="1492675" y="4420975"/>
            <a:chExt cx="481825" cy="438525"/>
          </a:xfrm>
        </p:grpSpPr>
        <p:sp>
          <p:nvSpPr>
            <p:cNvPr id="5355" name="Google Shape;5355;p3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3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3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3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3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0" name="Google Shape;5360;p36"/>
          <p:cNvGrpSpPr/>
          <p:nvPr/>
        </p:nvGrpSpPr>
        <p:grpSpPr>
          <a:xfrm>
            <a:off x="3163852" y="7789709"/>
            <a:ext cx="367686" cy="362727"/>
            <a:chOff x="2084100" y="4400250"/>
            <a:chExt cx="486550" cy="479925"/>
          </a:xfrm>
        </p:grpSpPr>
        <p:sp>
          <p:nvSpPr>
            <p:cNvPr id="5361" name="Google Shape;5361;p3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3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3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3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5" name="Google Shape;5365;p3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3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7" name="Google Shape;5367;p36"/>
          <p:cNvGrpSpPr/>
          <p:nvPr/>
        </p:nvGrpSpPr>
        <p:grpSpPr>
          <a:xfrm>
            <a:off x="3646410" y="7789010"/>
            <a:ext cx="320020" cy="364126"/>
            <a:chOff x="2707950" y="4399325"/>
            <a:chExt cx="423475" cy="481775"/>
          </a:xfrm>
        </p:grpSpPr>
        <p:sp>
          <p:nvSpPr>
            <p:cNvPr id="5368" name="Google Shape;5368;p3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9" name="Google Shape;5369;p3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3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3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2" name="Google Shape;5372;p3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3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4" name="Google Shape;5374;p3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3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6" name="Google Shape;5376;p3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7" name="Google Shape;5377;p3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8" name="Google Shape;5378;p3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3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0" name="Google Shape;5380;p36"/>
          <p:cNvGrpSpPr/>
          <p:nvPr/>
        </p:nvGrpSpPr>
        <p:grpSpPr>
          <a:xfrm>
            <a:off x="4112236" y="7788981"/>
            <a:ext cx="295214" cy="364182"/>
            <a:chOff x="3330525" y="4399275"/>
            <a:chExt cx="390650" cy="481850"/>
          </a:xfrm>
        </p:grpSpPr>
        <p:sp>
          <p:nvSpPr>
            <p:cNvPr id="5381" name="Google Shape;5381;p3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2" name="Google Shape;5382;p3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3" name="Google Shape;5383;p3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3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3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3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7" name="Google Shape;5387;p3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8" name="Google Shape;5388;p36"/>
          <p:cNvGrpSpPr/>
          <p:nvPr/>
        </p:nvGrpSpPr>
        <p:grpSpPr>
          <a:xfrm>
            <a:off x="4549137" y="7788991"/>
            <a:ext cx="271825" cy="364163"/>
            <a:chOff x="3938800" y="4399275"/>
            <a:chExt cx="359700" cy="481825"/>
          </a:xfrm>
        </p:grpSpPr>
        <p:sp>
          <p:nvSpPr>
            <p:cNvPr id="5389" name="Google Shape;5389;p3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0" name="Google Shape;5390;p3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1" name="Google Shape;5391;p3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2" name="Google Shape;5392;p3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3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4" name="Google Shape;5394;p36"/>
          <p:cNvGrpSpPr/>
          <p:nvPr/>
        </p:nvGrpSpPr>
        <p:grpSpPr>
          <a:xfrm>
            <a:off x="5058196" y="7788991"/>
            <a:ext cx="170694" cy="364163"/>
            <a:chOff x="4584850" y="4399275"/>
            <a:chExt cx="225875" cy="481825"/>
          </a:xfrm>
        </p:grpSpPr>
        <p:sp>
          <p:nvSpPr>
            <p:cNvPr id="5395" name="Google Shape;5395;p3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6" name="Google Shape;5396;p3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97" name="Google Shape;5397;p36"/>
          <p:cNvSpPr/>
          <p:nvPr/>
        </p:nvSpPr>
        <p:spPr>
          <a:xfrm>
            <a:off x="5382297" y="7788994"/>
            <a:ext cx="399557" cy="3640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98" name="Google Shape;5398;p36"/>
          <p:cNvGrpSpPr/>
          <p:nvPr/>
        </p:nvGrpSpPr>
        <p:grpSpPr>
          <a:xfrm>
            <a:off x="1822107" y="8316447"/>
            <a:ext cx="339494" cy="339494"/>
            <a:chOff x="5642550" y="4399275"/>
            <a:chExt cx="481825" cy="481825"/>
          </a:xfrm>
        </p:grpSpPr>
        <p:sp>
          <p:nvSpPr>
            <p:cNvPr id="5399" name="Google Shape;5399;p3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0" name="Google Shape;5400;p3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1" name="Google Shape;5401;p36"/>
          <p:cNvGrpSpPr/>
          <p:nvPr/>
        </p:nvGrpSpPr>
        <p:grpSpPr>
          <a:xfrm>
            <a:off x="3624779" y="8328363"/>
            <a:ext cx="363574" cy="315661"/>
            <a:chOff x="6218300" y="4416175"/>
            <a:chExt cx="516000" cy="448000"/>
          </a:xfrm>
        </p:grpSpPr>
        <p:sp>
          <p:nvSpPr>
            <p:cNvPr id="5402" name="Google Shape;5402;p3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3" name="Google Shape;5403;p3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4" name="Google Shape;5404;p3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5" name="Google Shape;5405;p36"/>
          <p:cNvGrpSpPr/>
          <p:nvPr/>
        </p:nvGrpSpPr>
        <p:grpSpPr>
          <a:xfrm>
            <a:off x="3171304" y="8818985"/>
            <a:ext cx="352889" cy="352889"/>
            <a:chOff x="899850" y="4992125"/>
            <a:chExt cx="481825" cy="481825"/>
          </a:xfrm>
        </p:grpSpPr>
        <p:sp>
          <p:nvSpPr>
            <p:cNvPr id="5406" name="Google Shape;5406;p3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3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3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9" name="Google Shape;5409;p36"/>
          <p:cNvGrpSpPr/>
          <p:nvPr/>
        </p:nvGrpSpPr>
        <p:grpSpPr>
          <a:xfrm>
            <a:off x="2698637" y="8818985"/>
            <a:ext cx="352889" cy="352889"/>
            <a:chOff x="1492675" y="4992125"/>
            <a:chExt cx="481825" cy="481825"/>
          </a:xfrm>
        </p:grpSpPr>
        <p:sp>
          <p:nvSpPr>
            <p:cNvPr id="5410" name="Google Shape;5410;p3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3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2" name="Google Shape;5412;p36"/>
          <p:cNvGrpSpPr/>
          <p:nvPr/>
        </p:nvGrpSpPr>
        <p:grpSpPr>
          <a:xfrm>
            <a:off x="2236254" y="8818985"/>
            <a:ext cx="352889" cy="352889"/>
            <a:chOff x="2085525" y="4992125"/>
            <a:chExt cx="481825" cy="481825"/>
          </a:xfrm>
        </p:grpSpPr>
        <p:sp>
          <p:nvSpPr>
            <p:cNvPr id="5413" name="Google Shape;5413;p3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3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5" name="Google Shape;5415;p36"/>
          <p:cNvGrpSpPr/>
          <p:nvPr/>
        </p:nvGrpSpPr>
        <p:grpSpPr>
          <a:xfrm>
            <a:off x="4083438" y="8818985"/>
            <a:ext cx="352889" cy="352889"/>
            <a:chOff x="2678350" y="4992125"/>
            <a:chExt cx="481825" cy="481825"/>
          </a:xfrm>
        </p:grpSpPr>
        <p:sp>
          <p:nvSpPr>
            <p:cNvPr id="5416" name="Google Shape;5416;p3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3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8" name="Google Shape;5418;p3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9" name="Google Shape;5419;p36"/>
          <p:cNvGrpSpPr/>
          <p:nvPr/>
        </p:nvGrpSpPr>
        <p:grpSpPr>
          <a:xfrm>
            <a:off x="5412356" y="8316468"/>
            <a:ext cx="339494" cy="339494"/>
            <a:chOff x="3271200" y="4992125"/>
            <a:chExt cx="481825" cy="481825"/>
          </a:xfrm>
        </p:grpSpPr>
        <p:sp>
          <p:nvSpPr>
            <p:cNvPr id="5420" name="Google Shape;5420;p3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1" name="Google Shape;5421;p3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2" name="Google Shape;5422;p3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3" name="Google Shape;5423;p36"/>
          <p:cNvGrpSpPr/>
          <p:nvPr/>
        </p:nvGrpSpPr>
        <p:grpSpPr>
          <a:xfrm>
            <a:off x="4508545" y="8820057"/>
            <a:ext cx="353053" cy="350746"/>
            <a:chOff x="3863900" y="4993625"/>
            <a:chExt cx="482050" cy="478900"/>
          </a:xfrm>
        </p:grpSpPr>
        <p:sp>
          <p:nvSpPr>
            <p:cNvPr id="5424" name="Google Shape;5424;p36"/>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5" name="Google Shape;5425;p36"/>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36"/>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36"/>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8" name="Google Shape;5428;p36"/>
          <p:cNvGrpSpPr/>
          <p:nvPr/>
        </p:nvGrpSpPr>
        <p:grpSpPr>
          <a:xfrm>
            <a:off x="4967040" y="8820057"/>
            <a:ext cx="353053" cy="350746"/>
            <a:chOff x="4456725" y="4993625"/>
            <a:chExt cx="482050" cy="478900"/>
          </a:xfrm>
        </p:grpSpPr>
        <p:sp>
          <p:nvSpPr>
            <p:cNvPr id="5429" name="Google Shape;5429;p3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3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3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3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3" name="Google Shape;5433;p36"/>
          <p:cNvGrpSpPr/>
          <p:nvPr/>
        </p:nvGrpSpPr>
        <p:grpSpPr>
          <a:xfrm>
            <a:off x="3629826" y="8820047"/>
            <a:ext cx="353053" cy="350765"/>
            <a:chOff x="5049575" y="4993600"/>
            <a:chExt cx="482050" cy="478925"/>
          </a:xfrm>
        </p:grpSpPr>
        <p:sp>
          <p:nvSpPr>
            <p:cNvPr id="5434" name="Google Shape;5434;p3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3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3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3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1" name="Shape 5441"/>
        <p:cNvGrpSpPr/>
        <p:nvPr/>
      </p:nvGrpSpPr>
      <p:grpSpPr>
        <a:xfrm>
          <a:off x="0" y="0"/>
          <a:ext cx="0" cy="0"/>
          <a:chOff x="0" y="0"/>
          <a:chExt cx="0" cy="0"/>
        </a:xfrm>
      </p:grpSpPr>
      <p:grpSp>
        <p:nvGrpSpPr>
          <p:cNvPr id="5442" name="Google Shape;5442;p37"/>
          <p:cNvGrpSpPr/>
          <p:nvPr/>
        </p:nvGrpSpPr>
        <p:grpSpPr>
          <a:xfrm>
            <a:off x="1304835" y="6664064"/>
            <a:ext cx="4965779" cy="2045036"/>
            <a:chOff x="-5717673" y="4061735"/>
            <a:chExt cx="5276009" cy="2172797"/>
          </a:xfrm>
        </p:grpSpPr>
        <p:grpSp>
          <p:nvGrpSpPr>
            <p:cNvPr id="5443" name="Google Shape;5443;p37"/>
            <p:cNvGrpSpPr/>
            <p:nvPr/>
          </p:nvGrpSpPr>
          <p:grpSpPr>
            <a:xfrm>
              <a:off x="-5717673" y="4084251"/>
              <a:ext cx="355663" cy="308725"/>
              <a:chOff x="-28462125" y="3199700"/>
              <a:chExt cx="298550" cy="259150"/>
            </a:xfrm>
          </p:grpSpPr>
          <p:sp>
            <p:nvSpPr>
              <p:cNvPr id="5444" name="Google Shape;5444;p3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3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3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37"/>
            <p:cNvGrpSpPr/>
            <p:nvPr/>
          </p:nvGrpSpPr>
          <p:grpSpPr>
            <a:xfrm>
              <a:off x="-2125838" y="4062197"/>
              <a:ext cx="353757" cy="352833"/>
              <a:chOff x="-28461325" y="3545475"/>
              <a:chExt cx="296950" cy="296175"/>
            </a:xfrm>
          </p:grpSpPr>
          <p:sp>
            <p:nvSpPr>
              <p:cNvPr id="5448" name="Google Shape;5448;p3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3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3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3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3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3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37"/>
            <p:cNvGrpSpPr/>
            <p:nvPr/>
          </p:nvGrpSpPr>
          <p:grpSpPr>
            <a:xfrm>
              <a:off x="-3945357" y="4512245"/>
              <a:ext cx="361292" cy="352803"/>
              <a:chOff x="-28463700" y="3914875"/>
              <a:chExt cx="303275" cy="296150"/>
            </a:xfrm>
          </p:grpSpPr>
          <p:sp>
            <p:nvSpPr>
              <p:cNvPr id="5455" name="Google Shape;5455;p3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3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37"/>
            <p:cNvGrpSpPr/>
            <p:nvPr/>
          </p:nvGrpSpPr>
          <p:grpSpPr>
            <a:xfrm>
              <a:off x="-3508413" y="4125068"/>
              <a:ext cx="351880" cy="227092"/>
              <a:chOff x="-26573400" y="3224125"/>
              <a:chExt cx="295375" cy="190625"/>
            </a:xfrm>
          </p:grpSpPr>
          <p:sp>
            <p:nvSpPr>
              <p:cNvPr id="5458" name="Google Shape;5458;p3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3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37"/>
            <p:cNvGrpSpPr/>
            <p:nvPr/>
          </p:nvGrpSpPr>
          <p:grpSpPr>
            <a:xfrm>
              <a:off x="-5277434" y="4512691"/>
              <a:ext cx="351880" cy="351910"/>
              <a:chOff x="-26573400" y="3546250"/>
              <a:chExt cx="295375" cy="295400"/>
            </a:xfrm>
          </p:grpSpPr>
          <p:sp>
            <p:nvSpPr>
              <p:cNvPr id="5461" name="Google Shape;5461;p3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3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3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3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3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6" name="Google Shape;5466;p37"/>
            <p:cNvGrpSpPr/>
            <p:nvPr/>
          </p:nvGrpSpPr>
          <p:grpSpPr>
            <a:xfrm>
              <a:off x="-1687651" y="4512572"/>
              <a:ext cx="375319" cy="352148"/>
              <a:chOff x="-26583625" y="3917025"/>
              <a:chExt cx="315050" cy="295600"/>
            </a:xfrm>
          </p:grpSpPr>
          <p:sp>
            <p:nvSpPr>
              <p:cNvPr id="5467" name="Google Shape;5467;p3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3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3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3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1" name="Google Shape;5471;p37"/>
            <p:cNvSpPr/>
            <p:nvPr/>
          </p:nvSpPr>
          <p:spPr>
            <a:xfrm>
              <a:off x="-4829744" y="4978576"/>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2" name="Google Shape;5472;p37"/>
            <p:cNvGrpSpPr/>
            <p:nvPr/>
          </p:nvGrpSpPr>
          <p:grpSpPr>
            <a:xfrm>
              <a:off x="-1197744" y="4978100"/>
              <a:ext cx="289039" cy="352833"/>
              <a:chOff x="-24694925" y="3518700"/>
              <a:chExt cx="242625" cy="296175"/>
            </a:xfrm>
          </p:grpSpPr>
          <p:sp>
            <p:nvSpPr>
              <p:cNvPr id="5473" name="Google Shape;5473;p3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3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3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3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37"/>
            <p:cNvGrpSpPr/>
            <p:nvPr/>
          </p:nvGrpSpPr>
          <p:grpSpPr>
            <a:xfrm>
              <a:off x="-3034092" y="5458716"/>
              <a:ext cx="289962" cy="352833"/>
              <a:chOff x="-24709100" y="3888875"/>
              <a:chExt cx="243400" cy="296175"/>
            </a:xfrm>
          </p:grpSpPr>
          <p:sp>
            <p:nvSpPr>
              <p:cNvPr id="5478" name="Google Shape;5478;p3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3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3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1" name="Google Shape;5481;p37"/>
            <p:cNvGrpSpPr/>
            <p:nvPr/>
          </p:nvGrpSpPr>
          <p:grpSpPr>
            <a:xfrm>
              <a:off x="-2611128" y="4979738"/>
              <a:ext cx="356556" cy="349557"/>
              <a:chOff x="-22863675" y="3131775"/>
              <a:chExt cx="299300" cy="293425"/>
            </a:xfrm>
          </p:grpSpPr>
          <p:sp>
            <p:nvSpPr>
              <p:cNvPr id="5482" name="Google Shape;5482;p3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3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3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37"/>
            <p:cNvGrpSpPr/>
            <p:nvPr/>
          </p:nvGrpSpPr>
          <p:grpSpPr>
            <a:xfrm>
              <a:off x="-5256795" y="4062212"/>
              <a:ext cx="310602" cy="352803"/>
              <a:chOff x="-28069875" y="3175300"/>
              <a:chExt cx="260725" cy="296150"/>
            </a:xfrm>
          </p:grpSpPr>
          <p:sp>
            <p:nvSpPr>
              <p:cNvPr id="5486" name="Google Shape;5486;p3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3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3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3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3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3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3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3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3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5" name="Google Shape;5495;p37"/>
            <p:cNvSpPr/>
            <p:nvPr/>
          </p:nvSpPr>
          <p:spPr>
            <a:xfrm>
              <a:off x="-1676393" y="4063254"/>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6" name="Google Shape;5496;p37"/>
            <p:cNvGrpSpPr/>
            <p:nvPr/>
          </p:nvGrpSpPr>
          <p:grpSpPr>
            <a:xfrm>
              <a:off x="-3446495" y="4512706"/>
              <a:ext cx="228045" cy="351880"/>
              <a:chOff x="-28032075" y="3916450"/>
              <a:chExt cx="191425" cy="295375"/>
            </a:xfrm>
          </p:grpSpPr>
          <p:sp>
            <p:nvSpPr>
              <p:cNvPr id="5497" name="Google Shape;5497;p3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3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3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37"/>
            <p:cNvGrpSpPr/>
            <p:nvPr/>
          </p:nvGrpSpPr>
          <p:grpSpPr>
            <a:xfrm>
              <a:off x="-3065528" y="4062197"/>
              <a:ext cx="352833" cy="352833"/>
              <a:chOff x="-26201650" y="3176075"/>
              <a:chExt cx="296175" cy="296175"/>
            </a:xfrm>
          </p:grpSpPr>
          <p:sp>
            <p:nvSpPr>
              <p:cNvPr id="5501" name="Google Shape;5501;p3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3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37"/>
            <p:cNvGrpSpPr/>
            <p:nvPr/>
          </p:nvGrpSpPr>
          <p:grpSpPr>
            <a:xfrm>
              <a:off x="-4830221" y="4512706"/>
              <a:ext cx="353786" cy="351880"/>
              <a:chOff x="-26204800" y="3547050"/>
              <a:chExt cx="296975" cy="295375"/>
            </a:xfrm>
          </p:grpSpPr>
          <p:sp>
            <p:nvSpPr>
              <p:cNvPr id="5504" name="Google Shape;5504;p3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3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6" name="Google Shape;5506;p37"/>
            <p:cNvSpPr/>
            <p:nvPr/>
          </p:nvSpPr>
          <p:spPr>
            <a:xfrm>
              <a:off x="-1197729" y="451223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7" name="Google Shape;5507;p37"/>
            <p:cNvGrpSpPr/>
            <p:nvPr/>
          </p:nvGrpSpPr>
          <p:grpSpPr>
            <a:xfrm>
              <a:off x="-4386141" y="4978100"/>
              <a:ext cx="345328" cy="352833"/>
              <a:chOff x="-24353875" y="3147725"/>
              <a:chExt cx="289875" cy="296175"/>
            </a:xfrm>
          </p:grpSpPr>
          <p:sp>
            <p:nvSpPr>
              <p:cNvPr id="5508" name="Google Shape;5508;p3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3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37"/>
            <p:cNvGrpSpPr/>
            <p:nvPr/>
          </p:nvGrpSpPr>
          <p:grpSpPr>
            <a:xfrm>
              <a:off x="-785101" y="4978562"/>
              <a:ext cx="329365" cy="351910"/>
              <a:chOff x="-24344425" y="3519475"/>
              <a:chExt cx="276475" cy="295400"/>
            </a:xfrm>
          </p:grpSpPr>
          <p:sp>
            <p:nvSpPr>
              <p:cNvPr id="5511" name="Google Shape;5511;p3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3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3" name="Google Shape;5513;p37"/>
            <p:cNvGrpSpPr/>
            <p:nvPr/>
          </p:nvGrpSpPr>
          <p:grpSpPr>
            <a:xfrm>
              <a:off x="-2607852" y="5461069"/>
              <a:ext cx="350004" cy="348128"/>
              <a:chOff x="-24353075" y="3891250"/>
              <a:chExt cx="293800" cy="292225"/>
            </a:xfrm>
          </p:grpSpPr>
          <p:sp>
            <p:nvSpPr>
              <p:cNvPr id="5514" name="Google Shape;5514;p3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3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6" name="Google Shape;5516;p37"/>
            <p:cNvGrpSpPr/>
            <p:nvPr/>
          </p:nvGrpSpPr>
          <p:grpSpPr>
            <a:xfrm>
              <a:off x="-4390355" y="5459401"/>
              <a:ext cx="353757" cy="351463"/>
              <a:chOff x="-22845575" y="3504075"/>
              <a:chExt cx="296950" cy="295025"/>
            </a:xfrm>
          </p:grpSpPr>
          <p:sp>
            <p:nvSpPr>
              <p:cNvPr id="5517" name="Google Shape;5517;p3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3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37"/>
            <p:cNvGrpSpPr/>
            <p:nvPr/>
          </p:nvGrpSpPr>
          <p:grpSpPr>
            <a:xfrm>
              <a:off x="-4803000" y="4062673"/>
              <a:ext cx="299344" cy="351880"/>
              <a:chOff x="-27691025" y="3175300"/>
              <a:chExt cx="251275" cy="295375"/>
            </a:xfrm>
          </p:grpSpPr>
          <p:sp>
            <p:nvSpPr>
              <p:cNvPr id="5520" name="Google Shape;5520;p3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3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3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3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4" name="Google Shape;5524;p37"/>
            <p:cNvGrpSpPr/>
            <p:nvPr/>
          </p:nvGrpSpPr>
          <p:grpSpPr>
            <a:xfrm>
              <a:off x="-1230579" y="4124606"/>
              <a:ext cx="354710" cy="228015"/>
              <a:chOff x="-27721750" y="3598250"/>
              <a:chExt cx="297750" cy="191400"/>
            </a:xfrm>
          </p:grpSpPr>
          <p:sp>
            <p:nvSpPr>
              <p:cNvPr id="5525" name="Google Shape;5525;p3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3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37"/>
            <p:cNvGrpSpPr/>
            <p:nvPr/>
          </p:nvGrpSpPr>
          <p:grpSpPr>
            <a:xfrm>
              <a:off x="-3065066" y="4518156"/>
              <a:ext cx="351910" cy="340980"/>
              <a:chOff x="-27719400" y="3925600"/>
              <a:chExt cx="295400" cy="286225"/>
            </a:xfrm>
          </p:grpSpPr>
          <p:sp>
            <p:nvSpPr>
              <p:cNvPr id="5528" name="Google Shape;5528;p3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3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37"/>
            <p:cNvGrpSpPr/>
            <p:nvPr/>
          </p:nvGrpSpPr>
          <p:grpSpPr>
            <a:xfrm>
              <a:off x="-2609728" y="4061735"/>
              <a:ext cx="353757" cy="353757"/>
              <a:chOff x="-25834600" y="3176875"/>
              <a:chExt cx="296950" cy="296950"/>
            </a:xfrm>
          </p:grpSpPr>
          <p:sp>
            <p:nvSpPr>
              <p:cNvPr id="5531" name="Google Shape;5531;p3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3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3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3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3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6" name="Google Shape;5536;p37"/>
            <p:cNvGrpSpPr/>
            <p:nvPr/>
          </p:nvGrpSpPr>
          <p:grpSpPr>
            <a:xfrm>
              <a:off x="-4390355" y="4523026"/>
              <a:ext cx="353757" cy="331241"/>
              <a:chOff x="-25834600" y="3564375"/>
              <a:chExt cx="296950" cy="278050"/>
            </a:xfrm>
          </p:grpSpPr>
          <p:sp>
            <p:nvSpPr>
              <p:cNvPr id="5537" name="Google Shape;5537;p3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3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3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3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3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3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3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3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37"/>
            <p:cNvGrpSpPr/>
            <p:nvPr/>
          </p:nvGrpSpPr>
          <p:grpSpPr>
            <a:xfrm>
              <a:off x="-799174" y="4512349"/>
              <a:ext cx="357509" cy="352595"/>
              <a:chOff x="-25834600" y="3915850"/>
              <a:chExt cx="300100" cy="295975"/>
            </a:xfrm>
          </p:grpSpPr>
          <p:sp>
            <p:nvSpPr>
              <p:cNvPr id="5546" name="Google Shape;5546;p3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3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3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37"/>
            <p:cNvGrpSpPr/>
            <p:nvPr/>
          </p:nvGrpSpPr>
          <p:grpSpPr>
            <a:xfrm>
              <a:off x="-3879195" y="4979023"/>
              <a:ext cx="228968" cy="350987"/>
              <a:chOff x="-23930925" y="3149300"/>
              <a:chExt cx="192200" cy="294625"/>
            </a:xfrm>
          </p:grpSpPr>
          <p:sp>
            <p:nvSpPr>
              <p:cNvPr id="5550" name="Google Shape;5550;p3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3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3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3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37"/>
            <p:cNvGrpSpPr/>
            <p:nvPr/>
          </p:nvGrpSpPr>
          <p:grpSpPr>
            <a:xfrm>
              <a:off x="-5697495" y="5459177"/>
              <a:ext cx="315307" cy="351910"/>
              <a:chOff x="-23962425" y="3519475"/>
              <a:chExt cx="264675" cy="295400"/>
            </a:xfrm>
          </p:grpSpPr>
          <p:sp>
            <p:nvSpPr>
              <p:cNvPr id="5555" name="Google Shape;5555;p3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3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7" name="Google Shape;5557;p37"/>
            <p:cNvSpPr/>
            <p:nvPr/>
          </p:nvSpPr>
          <p:spPr>
            <a:xfrm>
              <a:off x="-2136635" y="5462915"/>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8" name="Google Shape;5558;p37"/>
            <p:cNvGrpSpPr/>
            <p:nvPr/>
          </p:nvGrpSpPr>
          <p:grpSpPr>
            <a:xfrm>
              <a:off x="-740070" y="5459192"/>
              <a:ext cx="239302" cy="351880"/>
              <a:chOff x="-22788075" y="3904625"/>
              <a:chExt cx="200875" cy="295375"/>
            </a:xfrm>
          </p:grpSpPr>
          <p:sp>
            <p:nvSpPr>
              <p:cNvPr id="5559" name="Google Shape;5559;p3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3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3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3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37"/>
            <p:cNvGrpSpPr/>
            <p:nvPr/>
          </p:nvGrpSpPr>
          <p:grpSpPr>
            <a:xfrm>
              <a:off x="-4390832" y="4062212"/>
              <a:ext cx="354710" cy="352803"/>
              <a:chOff x="-27351575" y="3175300"/>
              <a:chExt cx="297750" cy="296150"/>
            </a:xfrm>
          </p:grpSpPr>
          <p:sp>
            <p:nvSpPr>
              <p:cNvPr id="5564" name="Google Shape;5564;p3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3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3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3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37"/>
            <p:cNvGrpSpPr/>
            <p:nvPr/>
          </p:nvGrpSpPr>
          <p:grpSpPr>
            <a:xfrm>
              <a:off x="-755066" y="4062078"/>
              <a:ext cx="269293" cy="353072"/>
              <a:chOff x="-27313750" y="3545275"/>
              <a:chExt cx="226050" cy="296375"/>
            </a:xfrm>
          </p:grpSpPr>
          <p:sp>
            <p:nvSpPr>
              <p:cNvPr id="5569" name="Google Shape;5569;p3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3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3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37"/>
            <p:cNvGrpSpPr/>
            <p:nvPr/>
          </p:nvGrpSpPr>
          <p:grpSpPr>
            <a:xfrm>
              <a:off x="-2610205" y="4510353"/>
              <a:ext cx="354710" cy="356586"/>
              <a:chOff x="-27351575" y="3915650"/>
              <a:chExt cx="297750" cy="299325"/>
            </a:xfrm>
          </p:grpSpPr>
          <p:sp>
            <p:nvSpPr>
              <p:cNvPr id="5573" name="Google Shape;5573;p3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3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37"/>
            <p:cNvGrpSpPr/>
            <p:nvPr/>
          </p:nvGrpSpPr>
          <p:grpSpPr>
            <a:xfrm>
              <a:off x="-5699372" y="4977996"/>
              <a:ext cx="319060" cy="353042"/>
              <a:chOff x="-25445525" y="3175900"/>
              <a:chExt cx="267825" cy="296350"/>
            </a:xfrm>
          </p:grpSpPr>
          <p:sp>
            <p:nvSpPr>
              <p:cNvPr id="5576" name="Google Shape;5576;p3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3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3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37"/>
            <p:cNvGrpSpPr/>
            <p:nvPr/>
          </p:nvGrpSpPr>
          <p:grpSpPr>
            <a:xfrm>
              <a:off x="-2126777" y="4989373"/>
              <a:ext cx="355633" cy="330288"/>
              <a:chOff x="-25465200" y="3565175"/>
              <a:chExt cx="298525" cy="277250"/>
            </a:xfrm>
          </p:grpSpPr>
          <p:sp>
            <p:nvSpPr>
              <p:cNvPr id="5580" name="Google Shape;5580;p3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3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37"/>
            <p:cNvGrpSpPr/>
            <p:nvPr/>
          </p:nvGrpSpPr>
          <p:grpSpPr>
            <a:xfrm>
              <a:off x="-3942990" y="5459490"/>
              <a:ext cx="356556" cy="351285"/>
              <a:chOff x="-25465200" y="3916150"/>
              <a:chExt cx="299300" cy="294875"/>
            </a:xfrm>
          </p:grpSpPr>
          <p:sp>
            <p:nvSpPr>
              <p:cNvPr id="5583" name="Google Shape;5583;p3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3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37"/>
            <p:cNvGrpSpPr/>
            <p:nvPr/>
          </p:nvGrpSpPr>
          <p:grpSpPr>
            <a:xfrm>
              <a:off x="-3508413" y="4978115"/>
              <a:ext cx="351880" cy="352803"/>
              <a:chOff x="-23615075" y="3148525"/>
              <a:chExt cx="295375" cy="296150"/>
            </a:xfrm>
          </p:grpSpPr>
          <p:sp>
            <p:nvSpPr>
              <p:cNvPr id="5586" name="Google Shape;5586;p3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3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3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3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0" name="Google Shape;5590;p37"/>
            <p:cNvSpPr/>
            <p:nvPr/>
          </p:nvSpPr>
          <p:spPr>
            <a:xfrm>
              <a:off x="-5279787" y="5458195"/>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1" name="Google Shape;5591;p37"/>
            <p:cNvGrpSpPr/>
            <p:nvPr/>
          </p:nvGrpSpPr>
          <p:grpSpPr>
            <a:xfrm>
              <a:off x="-1676408" y="5469035"/>
              <a:ext cx="352833" cy="332194"/>
              <a:chOff x="-23615075" y="3906200"/>
              <a:chExt cx="296175" cy="278850"/>
            </a:xfrm>
          </p:grpSpPr>
          <p:sp>
            <p:nvSpPr>
              <p:cNvPr id="5592" name="Google Shape;5592;p3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3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3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5" name="Google Shape;5595;p37"/>
            <p:cNvSpPr/>
            <p:nvPr/>
          </p:nvSpPr>
          <p:spPr>
            <a:xfrm>
              <a:off x="-3508413" y="588217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6" name="Google Shape;5596;p37"/>
            <p:cNvGrpSpPr/>
            <p:nvPr/>
          </p:nvGrpSpPr>
          <p:grpSpPr>
            <a:xfrm>
              <a:off x="-3941590" y="4062331"/>
              <a:ext cx="353757" cy="352565"/>
              <a:chOff x="-26980600" y="3175500"/>
              <a:chExt cx="296950" cy="295950"/>
            </a:xfrm>
          </p:grpSpPr>
          <p:sp>
            <p:nvSpPr>
              <p:cNvPr id="5597" name="Google Shape;5597;p3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3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3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0" name="Google Shape;5600;p37"/>
            <p:cNvSpPr/>
            <p:nvPr/>
          </p:nvSpPr>
          <p:spPr>
            <a:xfrm>
              <a:off x="-5694666" y="4512691"/>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1" name="Google Shape;5601;p37"/>
            <p:cNvGrpSpPr/>
            <p:nvPr/>
          </p:nvGrpSpPr>
          <p:grpSpPr>
            <a:xfrm>
              <a:off x="-2125362" y="4544127"/>
              <a:ext cx="352803" cy="289039"/>
              <a:chOff x="-26981375" y="3951875"/>
              <a:chExt cx="296150" cy="242625"/>
            </a:xfrm>
          </p:grpSpPr>
          <p:sp>
            <p:nvSpPr>
              <p:cNvPr id="5602" name="Google Shape;5602;p3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3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3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37"/>
            <p:cNvGrpSpPr/>
            <p:nvPr/>
          </p:nvGrpSpPr>
          <p:grpSpPr>
            <a:xfrm>
              <a:off x="-5277449" y="4977162"/>
              <a:ext cx="351910" cy="354710"/>
              <a:chOff x="-25094250" y="3176075"/>
              <a:chExt cx="295400" cy="297750"/>
            </a:xfrm>
          </p:grpSpPr>
          <p:sp>
            <p:nvSpPr>
              <p:cNvPr id="5606" name="Google Shape;5606;p3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3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3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37"/>
            <p:cNvGrpSpPr/>
            <p:nvPr/>
          </p:nvGrpSpPr>
          <p:grpSpPr>
            <a:xfrm>
              <a:off x="-1675946" y="4978576"/>
              <a:ext cx="351910" cy="351880"/>
              <a:chOff x="-25094250" y="3547050"/>
              <a:chExt cx="295400" cy="295375"/>
            </a:xfrm>
          </p:grpSpPr>
          <p:sp>
            <p:nvSpPr>
              <p:cNvPr id="5610" name="Google Shape;5610;p3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3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3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3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3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5" name="Google Shape;5615;p37"/>
            <p:cNvSpPr/>
            <p:nvPr/>
          </p:nvSpPr>
          <p:spPr>
            <a:xfrm>
              <a:off x="-3508889" y="5514201"/>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6" name="Google Shape;5616;p37"/>
            <p:cNvGrpSpPr/>
            <p:nvPr/>
          </p:nvGrpSpPr>
          <p:grpSpPr>
            <a:xfrm>
              <a:off x="-3065513" y="4978115"/>
              <a:ext cx="352803" cy="352803"/>
              <a:chOff x="-23245675" y="3148525"/>
              <a:chExt cx="296150" cy="296150"/>
            </a:xfrm>
          </p:grpSpPr>
          <p:sp>
            <p:nvSpPr>
              <p:cNvPr id="5617" name="Google Shape;5617;p3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3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3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0" name="Google Shape;5620;p37"/>
            <p:cNvSpPr/>
            <p:nvPr/>
          </p:nvSpPr>
          <p:spPr>
            <a:xfrm>
              <a:off x="-4787989" y="5459177"/>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1" name="Google Shape;5621;p37"/>
            <p:cNvGrpSpPr/>
            <p:nvPr/>
          </p:nvGrpSpPr>
          <p:grpSpPr>
            <a:xfrm>
              <a:off x="-1229164" y="5458731"/>
              <a:ext cx="351880" cy="352803"/>
              <a:chOff x="-23244900" y="3888100"/>
              <a:chExt cx="295375" cy="296150"/>
            </a:xfrm>
          </p:grpSpPr>
          <p:sp>
            <p:nvSpPr>
              <p:cNvPr id="5622" name="Google Shape;5622;p3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3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3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3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3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3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3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3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3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3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3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3" name="Google Shape;5633;p37"/>
            <p:cNvSpPr/>
            <p:nvPr/>
          </p:nvSpPr>
          <p:spPr>
            <a:xfrm>
              <a:off x="-3066004" y="5880775"/>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4" name="Google Shape;5634;p37"/>
          <p:cNvSpPr txBox="1"/>
          <p:nvPr>
            <p:ph idx="4294967295" type="title"/>
          </p:nvPr>
        </p:nvSpPr>
        <p:spPr>
          <a:xfrm>
            <a:off x="2340613" y="2018075"/>
            <a:ext cx="2878800" cy="4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35" name="Google Shape;5635;p37"/>
          <p:cNvSpPr txBox="1"/>
          <p:nvPr>
            <p:ph idx="4294967295" type="title"/>
          </p:nvPr>
        </p:nvSpPr>
        <p:spPr>
          <a:xfrm>
            <a:off x="2340613" y="6087572"/>
            <a:ext cx="2878800" cy="4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36" name="Google Shape;5636;p37"/>
          <p:cNvGrpSpPr/>
          <p:nvPr/>
        </p:nvGrpSpPr>
        <p:grpSpPr>
          <a:xfrm>
            <a:off x="1511021" y="2565318"/>
            <a:ext cx="285903" cy="328890"/>
            <a:chOff x="-42971725" y="3217825"/>
            <a:chExt cx="275675" cy="317125"/>
          </a:xfrm>
        </p:grpSpPr>
        <p:sp>
          <p:nvSpPr>
            <p:cNvPr id="5637" name="Google Shape;5637;p3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3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3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37"/>
          <p:cNvGrpSpPr/>
          <p:nvPr/>
        </p:nvGrpSpPr>
        <p:grpSpPr>
          <a:xfrm>
            <a:off x="4664712" y="2579954"/>
            <a:ext cx="335761" cy="299618"/>
            <a:chOff x="-42996150" y="3612600"/>
            <a:chExt cx="323750" cy="288900"/>
          </a:xfrm>
        </p:grpSpPr>
        <p:sp>
          <p:nvSpPr>
            <p:cNvPr id="5641" name="Google Shape;5641;p3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3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3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37"/>
          <p:cNvGrpSpPr/>
          <p:nvPr/>
        </p:nvGrpSpPr>
        <p:grpSpPr>
          <a:xfrm>
            <a:off x="3119103" y="3019253"/>
            <a:ext cx="330861" cy="329227"/>
            <a:chOff x="-42994575" y="3950300"/>
            <a:chExt cx="319025" cy="317450"/>
          </a:xfrm>
        </p:grpSpPr>
        <p:sp>
          <p:nvSpPr>
            <p:cNvPr id="5645" name="Google Shape;5645;p3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3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3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37"/>
          <p:cNvGrpSpPr/>
          <p:nvPr/>
        </p:nvGrpSpPr>
        <p:grpSpPr>
          <a:xfrm>
            <a:off x="3503122" y="2565162"/>
            <a:ext cx="330005" cy="329201"/>
            <a:chOff x="-41111350" y="3239100"/>
            <a:chExt cx="318200" cy="317425"/>
          </a:xfrm>
        </p:grpSpPr>
        <p:sp>
          <p:nvSpPr>
            <p:cNvPr id="5649" name="Google Shape;5649;p3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3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3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3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37"/>
          <p:cNvGrpSpPr/>
          <p:nvPr/>
        </p:nvGrpSpPr>
        <p:grpSpPr>
          <a:xfrm>
            <a:off x="1885977" y="3019227"/>
            <a:ext cx="336539" cy="329279"/>
            <a:chOff x="-41117650" y="3605525"/>
            <a:chExt cx="324500" cy="317500"/>
          </a:xfrm>
        </p:grpSpPr>
        <p:sp>
          <p:nvSpPr>
            <p:cNvPr id="5654" name="Google Shape;5654;p3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3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3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7" name="Google Shape;5657;p37"/>
          <p:cNvSpPr/>
          <p:nvPr/>
        </p:nvSpPr>
        <p:spPr>
          <a:xfrm>
            <a:off x="5055737" y="3023348"/>
            <a:ext cx="330835" cy="321034"/>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8" name="Google Shape;5658;p37"/>
          <p:cNvGrpSpPr/>
          <p:nvPr/>
        </p:nvGrpSpPr>
        <p:grpSpPr>
          <a:xfrm>
            <a:off x="2404824" y="3471801"/>
            <a:ext cx="191967" cy="330031"/>
            <a:chOff x="-39205300" y="3220175"/>
            <a:chExt cx="185100" cy="318225"/>
          </a:xfrm>
        </p:grpSpPr>
        <p:sp>
          <p:nvSpPr>
            <p:cNvPr id="5659" name="Google Shape;5659;p3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3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37"/>
          <p:cNvGrpSpPr/>
          <p:nvPr/>
        </p:nvGrpSpPr>
        <p:grpSpPr>
          <a:xfrm>
            <a:off x="5467341" y="3472929"/>
            <a:ext cx="266301" cy="327775"/>
            <a:chOff x="-39248625" y="3588600"/>
            <a:chExt cx="256775" cy="316050"/>
          </a:xfrm>
        </p:grpSpPr>
        <p:sp>
          <p:nvSpPr>
            <p:cNvPr id="5662" name="Google Shape;5662;p3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3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4" name="Google Shape;5664;p37"/>
          <p:cNvSpPr/>
          <p:nvPr/>
        </p:nvSpPr>
        <p:spPr>
          <a:xfrm>
            <a:off x="3900135" y="3937589"/>
            <a:ext cx="322694" cy="329227"/>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37"/>
          <p:cNvSpPr/>
          <p:nvPr/>
        </p:nvSpPr>
        <p:spPr>
          <a:xfrm>
            <a:off x="4282313" y="3473226"/>
            <a:ext cx="328398" cy="327179"/>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6" name="Google Shape;5666;p37"/>
          <p:cNvGrpSpPr/>
          <p:nvPr/>
        </p:nvGrpSpPr>
        <p:grpSpPr>
          <a:xfrm>
            <a:off x="1863631" y="2565162"/>
            <a:ext cx="381238" cy="329201"/>
            <a:chOff x="-42651700" y="3217825"/>
            <a:chExt cx="367600" cy="317425"/>
          </a:xfrm>
        </p:grpSpPr>
        <p:sp>
          <p:nvSpPr>
            <p:cNvPr id="5667" name="Google Shape;5667;p3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3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3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3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1" name="Google Shape;5671;p37"/>
          <p:cNvGrpSpPr/>
          <p:nvPr/>
        </p:nvGrpSpPr>
        <p:grpSpPr>
          <a:xfrm>
            <a:off x="5062086" y="2568559"/>
            <a:ext cx="318338" cy="322408"/>
            <a:chOff x="-42617300" y="3587775"/>
            <a:chExt cx="306950" cy="310875"/>
          </a:xfrm>
        </p:grpSpPr>
        <p:sp>
          <p:nvSpPr>
            <p:cNvPr id="5672" name="Google Shape;5672;p3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3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4" name="Google Shape;5674;p37"/>
          <p:cNvSpPr/>
          <p:nvPr/>
        </p:nvSpPr>
        <p:spPr>
          <a:xfrm>
            <a:off x="3503025" y="3019667"/>
            <a:ext cx="330005" cy="328398"/>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5" name="Google Shape;5675;p37"/>
          <p:cNvGrpSpPr/>
          <p:nvPr/>
        </p:nvGrpSpPr>
        <p:grpSpPr>
          <a:xfrm>
            <a:off x="3894294" y="2565409"/>
            <a:ext cx="334568" cy="328709"/>
            <a:chOff x="-40748275" y="3238700"/>
            <a:chExt cx="322600" cy="316950"/>
          </a:xfrm>
        </p:grpSpPr>
        <p:sp>
          <p:nvSpPr>
            <p:cNvPr id="5676" name="Google Shape;5676;p3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3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3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3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3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3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37"/>
          <p:cNvGrpSpPr/>
          <p:nvPr/>
        </p:nvGrpSpPr>
        <p:grpSpPr>
          <a:xfrm>
            <a:off x="2335796" y="3033552"/>
            <a:ext cx="330031" cy="300629"/>
            <a:chOff x="-40745125" y="3632900"/>
            <a:chExt cx="318225" cy="289875"/>
          </a:xfrm>
        </p:grpSpPr>
        <p:sp>
          <p:nvSpPr>
            <p:cNvPr id="5683" name="Google Shape;5683;p3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3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3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3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3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3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3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37"/>
          <p:cNvGrpSpPr/>
          <p:nvPr/>
        </p:nvGrpSpPr>
        <p:grpSpPr>
          <a:xfrm>
            <a:off x="5439161" y="3019578"/>
            <a:ext cx="322668" cy="328579"/>
            <a:chOff x="-40742750" y="3972175"/>
            <a:chExt cx="311125" cy="316825"/>
          </a:xfrm>
        </p:grpSpPr>
        <p:sp>
          <p:nvSpPr>
            <p:cNvPr id="5691" name="Google Shape;5691;p3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3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37"/>
          <p:cNvGrpSpPr/>
          <p:nvPr/>
        </p:nvGrpSpPr>
        <p:grpSpPr>
          <a:xfrm>
            <a:off x="2793208" y="3472618"/>
            <a:ext cx="236900" cy="328398"/>
            <a:chOff x="-38860325" y="3221750"/>
            <a:chExt cx="228425" cy="316650"/>
          </a:xfrm>
        </p:grpSpPr>
        <p:sp>
          <p:nvSpPr>
            <p:cNvPr id="5694" name="Google Shape;5694;p3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3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3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3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37"/>
          <p:cNvGrpSpPr/>
          <p:nvPr/>
        </p:nvGrpSpPr>
        <p:grpSpPr>
          <a:xfrm>
            <a:off x="5814336" y="3473889"/>
            <a:ext cx="337369" cy="325857"/>
            <a:chOff x="-38905225" y="3591875"/>
            <a:chExt cx="325300" cy="314200"/>
          </a:xfrm>
        </p:grpSpPr>
        <p:sp>
          <p:nvSpPr>
            <p:cNvPr id="5699" name="Google Shape;5699;p3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3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3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2" name="Google Shape;5702;p37"/>
          <p:cNvSpPr/>
          <p:nvPr/>
        </p:nvSpPr>
        <p:spPr>
          <a:xfrm>
            <a:off x="4282313" y="3963322"/>
            <a:ext cx="328398" cy="277761"/>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3" name="Google Shape;5703;p37"/>
          <p:cNvGrpSpPr/>
          <p:nvPr/>
        </p:nvGrpSpPr>
        <p:grpSpPr>
          <a:xfrm>
            <a:off x="2782587" y="3938109"/>
            <a:ext cx="258134" cy="328190"/>
            <a:chOff x="-37370925" y="3579105"/>
            <a:chExt cx="248900" cy="316450"/>
          </a:xfrm>
        </p:grpSpPr>
        <p:sp>
          <p:nvSpPr>
            <p:cNvPr id="5704" name="Google Shape;5704;p3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3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6" name="Google Shape;5706;p37"/>
          <p:cNvSpPr/>
          <p:nvPr/>
        </p:nvSpPr>
        <p:spPr>
          <a:xfrm>
            <a:off x="2338967" y="2565809"/>
            <a:ext cx="323497" cy="327905"/>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37"/>
          <p:cNvSpPr/>
          <p:nvPr/>
        </p:nvSpPr>
        <p:spPr>
          <a:xfrm>
            <a:off x="5460701" y="2564746"/>
            <a:ext cx="279395" cy="330031"/>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8" name="Google Shape;5708;p37"/>
          <p:cNvGrpSpPr/>
          <p:nvPr/>
        </p:nvGrpSpPr>
        <p:grpSpPr>
          <a:xfrm>
            <a:off x="3896566" y="3019668"/>
            <a:ext cx="330031" cy="328398"/>
            <a:chOff x="-42259725" y="3951100"/>
            <a:chExt cx="318225" cy="316650"/>
          </a:xfrm>
        </p:grpSpPr>
        <p:sp>
          <p:nvSpPr>
            <p:cNvPr id="5709" name="Google Shape;5709;p3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3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37"/>
          <p:cNvGrpSpPr/>
          <p:nvPr/>
        </p:nvGrpSpPr>
        <p:grpSpPr>
          <a:xfrm>
            <a:off x="4282006" y="2579863"/>
            <a:ext cx="329201" cy="299800"/>
            <a:chOff x="-40378075" y="3267450"/>
            <a:chExt cx="317425" cy="289075"/>
          </a:xfrm>
        </p:grpSpPr>
        <p:sp>
          <p:nvSpPr>
            <p:cNvPr id="5712" name="Google Shape;5712;p3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3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3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3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37"/>
          <p:cNvGrpSpPr/>
          <p:nvPr/>
        </p:nvGrpSpPr>
        <p:grpSpPr>
          <a:xfrm>
            <a:off x="2750314" y="3019668"/>
            <a:ext cx="322694" cy="328398"/>
            <a:chOff x="-40372575" y="3604550"/>
            <a:chExt cx="311150" cy="316650"/>
          </a:xfrm>
        </p:grpSpPr>
        <p:sp>
          <p:nvSpPr>
            <p:cNvPr id="5717" name="Google Shape;5717;p3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3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3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0" name="Google Shape;5720;p37"/>
          <p:cNvSpPr/>
          <p:nvPr/>
        </p:nvSpPr>
        <p:spPr>
          <a:xfrm>
            <a:off x="5821997" y="3018811"/>
            <a:ext cx="321864" cy="330109"/>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1" name="Google Shape;5721;p37"/>
          <p:cNvGrpSpPr/>
          <p:nvPr/>
        </p:nvGrpSpPr>
        <p:grpSpPr>
          <a:xfrm>
            <a:off x="3107425" y="3471646"/>
            <a:ext cx="354196" cy="330342"/>
            <a:chOff x="-38542250" y="3220175"/>
            <a:chExt cx="341525" cy="318525"/>
          </a:xfrm>
        </p:grpSpPr>
        <p:sp>
          <p:nvSpPr>
            <p:cNvPr id="5722" name="Google Shape;5722;p3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3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3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37"/>
          <p:cNvGrpSpPr/>
          <p:nvPr/>
        </p:nvGrpSpPr>
        <p:grpSpPr>
          <a:xfrm>
            <a:off x="1489763" y="3938407"/>
            <a:ext cx="328398" cy="327594"/>
            <a:chOff x="-38537400" y="3588000"/>
            <a:chExt cx="316650" cy="315875"/>
          </a:xfrm>
        </p:grpSpPr>
        <p:sp>
          <p:nvSpPr>
            <p:cNvPr id="5726" name="Google Shape;5726;p3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3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3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3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37"/>
          <p:cNvGrpSpPr/>
          <p:nvPr/>
        </p:nvGrpSpPr>
        <p:grpSpPr>
          <a:xfrm>
            <a:off x="4667567" y="3938006"/>
            <a:ext cx="330031" cy="328398"/>
            <a:chOff x="-38538975" y="3954250"/>
            <a:chExt cx="318225" cy="316650"/>
          </a:xfrm>
        </p:grpSpPr>
        <p:sp>
          <p:nvSpPr>
            <p:cNvPr id="5731" name="Google Shape;5731;p3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3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37"/>
          <p:cNvGrpSpPr/>
          <p:nvPr/>
        </p:nvGrpSpPr>
        <p:grpSpPr>
          <a:xfrm>
            <a:off x="5816381" y="3937189"/>
            <a:ext cx="333272" cy="330031"/>
            <a:chOff x="-37385100" y="3949908"/>
            <a:chExt cx="321350" cy="318225"/>
          </a:xfrm>
        </p:grpSpPr>
        <p:sp>
          <p:nvSpPr>
            <p:cNvPr id="5734" name="Google Shape;5734;p3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3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37"/>
          <p:cNvGrpSpPr/>
          <p:nvPr/>
        </p:nvGrpSpPr>
        <p:grpSpPr>
          <a:xfrm>
            <a:off x="2747051" y="2565253"/>
            <a:ext cx="329227" cy="329020"/>
            <a:chOff x="-41895050" y="3217225"/>
            <a:chExt cx="317450" cy="317250"/>
          </a:xfrm>
        </p:grpSpPr>
        <p:sp>
          <p:nvSpPr>
            <p:cNvPr id="5737" name="Google Shape;5737;p3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3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3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3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3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37"/>
          <p:cNvGrpSpPr/>
          <p:nvPr/>
        </p:nvGrpSpPr>
        <p:grpSpPr>
          <a:xfrm>
            <a:off x="5818012" y="2565565"/>
            <a:ext cx="330031" cy="328398"/>
            <a:chOff x="-41893475" y="3584850"/>
            <a:chExt cx="318225" cy="316650"/>
          </a:xfrm>
        </p:grpSpPr>
        <p:sp>
          <p:nvSpPr>
            <p:cNvPr id="5743" name="Google Shape;5743;p3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3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3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3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7" name="Google Shape;5747;p37"/>
          <p:cNvSpPr/>
          <p:nvPr/>
        </p:nvSpPr>
        <p:spPr>
          <a:xfrm>
            <a:off x="4281496" y="3019965"/>
            <a:ext cx="330031" cy="327801"/>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37"/>
          <p:cNvSpPr/>
          <p:nvPr/>
        </p:nvSpPr>
        <p:spPr>
          <a:xfrm>
            <a:off x="1459039" y="3473032"/>
            <a:ext cx="389664" cy="327568"/>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9" name="Google Shape;5749;p37"/>
          <p:cNvGrpSpPr/>
          <p:nvPr/>
        </p:nvGrpSpPr>
        <p:grpSpPr>
          <a:xfrm>
            <a:off x="4682790" y="3472203"/>
            <a:ext cx="299592" cy="329227"/>
            <a:chOff x="-39998250" y="3605325"/>
            <a:chExt cx="288875" cy="317450"/>
          </a:xfrm>
        </p:grpSpPr>
        <p:sp>
          <p:nvSpPr>
            <p:cNvPr id="5750" name="Google Shape;5750;p3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3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37"/>
          <p:cNvGrpSpPr/>
          <p:nvPr/>
        </p:nvGrpSpPr>
        <p:grpSpPr>
          <a:xfrm>
            <a:off x="3120327" y="3938019"/>
            <a:ext cx="328398" cy="328372"/>
            <a:chOff x="-40011050" y="3972375"/>
            <a:chExt cx="316650" cy="316625"/>
          </a:xfrm>
        </p:grpSpPr>
        <p:sp>
          <p:nvSpPr>
            <p:cNvPr id="5753" name="Google Shape;5753;p3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3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37"/>
          <p:cNvGrpSpPr/>
          <p:nvPr/>
        </p:nvGrpSpPr>
        <p:grpSpPr>
          <a:xfrm>
            <a:off x="3549654" y="3473033"/>
            <a:ext cx="236925" cy="327568"/>
            <a:chOff x="-38129425" y="3222550"/>
            <a:chExt cx="228450" cy="315850"/>
          </a:xfrm>
        </p:grpSpPr>
        <p:sp>
          <p:nvSpPr>
            <p:cNvPr id="5756" name="Google Shape;5756;p3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3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37"/>
          <p:cNvGrpSpPr/>
          <p:nvPr/>
        </p:nvGrpSpPr>
        <p:grpSpPr>
          <a:xfrm>
            <a:off x="1889237" y="3938006"/>
            <a:ext cx="330005" cy="328398"/>
            <a:chOff x="-38172725" y="3588000"/>
            <a:chExt cx="318200" cy="316650"/>
          </a:xfrm>
        </p:grpSpPr>
        <p:sp>
          <p:nvSpPr>
            <p:cNvPr id="5759" name="Google Shape;5759;p3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3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3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3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3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3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3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3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37"/>
          <p:cNvGrpSpPr/>
          <p:nvPr/>
        </p:nvGrpSpPr>
        <p:grpSpPr>
          <a:xfrm>
            <a:off x="5123614" y="3938006"/>
            <a:ext cx="195260" cy="328398"/>
            <a:chOff x="-38109725" y="3955025"/>
            <a:chExt cx="188275" cy="316650"/>
          </a:xfrm>
        </p:grpSpPr>
        <p:sp>
          <p:nvSpPr>
            <p:cNvPr id="5768" name="Google Shape;5768;p3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3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0" name="Google Shape;5770;p37"/>
          <p:cNvSpPr/>
          <p:nvPr/>
        </p:nvSpPr>
        <p:spPr>
          <a:xfrm>
            <a:off x="3497701" y="4407739"/>
            <a:ext cx="340661" cy="328657"/>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1" name="Google Shape;5771;p37"/>
          <p:cNvGrpSpPr/>
          <p:nvPr/>
        </p:nvGrpSpPr>
        <p:grpSpPr>
          <a:xfrm>
            <a:off x="3118697" y="2565966"/>
            <a:ext cx="331665" cy="327594"/>
            <a:chOff x="-41530375" y="3218800"/>
            <a:chExt cx="319800" cy="315875"/>
          </a:xfrm>
        </p:grpSpPr>
        <p:sp>
          <p:nvSpPr>
            <p:cNvPr id="5772" name="Google Shape;5772;p3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3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37"/>
          <p:cNvGrpSpPr/>
          <p:nvPr/>
        </p:nvGrpSpPr>
        <p:grpSpPr>
          <a:xfrm>
            <a:off x="1490172" y="3055604"/>
            <a:ext cx="327594" cy="256527"/>
            <a:chOff x="-41526450" y="3653375"/>
            <a:chExt cx="315875" cy="247350"/>
          </a:xfrm>
        </p:grpSpPr>
        <p:sp>
          <p:nvSpPr>
            <p:cNvPr id="5775" name="Google Shape;5775;p3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3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37"/>
          <p:cNvGrpSpPr/>
          <p:nvPr/>
        </p:nvGrpSpPr>
        <p:grpSpPr>
          <a:xfrm>
            <a:off x="4670024" y="3019668"/>
            <a:ext cx="325131" cy="328398"/>
            <a:chOff x="-41526450" y="3951100"/>
            <a:chExt cx="313500" cy="316650"/>
          </a:xfrm>
        </p:grpSpPr>
        <p:sp>
          <p:nvSpPr>
            <p:cNvPr id="5778" name="Google Shape;5778;p3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3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3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1" name="Google Shape;5781;p37"/>
          <p:cNvGrpSpPr/>
          <p:nvPr/>
        </p:nvGrpSpPr>
        <p:grpSpPr>
          <a:xfrm>
            <a:off x="1903527" y="3471801"/>
            <a:ext cx="301433" cy="330031"/>
            <a:chOff x="-39625900" y="3238300"/>
            <a:chExt cx="290650" cy="318225"/>
          </a:xfrm>
        </p:grpSpPr>
        <p:sp>
          <p:nvSpPr>
            <p:cNvPr id="5782" name="Google Shape;5782;p3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3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4" name="Google Shape;5784;p37"/>
          <p:cNvSpPr/>
          <p:nvPr/>
        </p:nvSpPr>
        <p:spPr>
          <a:xfrm>
            <a:off x="5081055" y="3472617"/>
            <a:ext cx="280198" cy="328398"/>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5" name="Google Shape;5785;p37"/>
          <p:cNvGrpSpPr/>
          <p:nvPr/>
        </p:nvGrpSpPr>
        <p:grpSpPr>
          <a:xfrm>
            <a:off x="3505555" y="3937798"/>
            <a:ext cx="325131" cy="328813"/>
            <a:chOff x="-39647175" y="3972000"/>
            <a:chExt cx="313500" cy="317050"/>
          </a:xfrm>
        </p:grpSpPr>
        <p:sp>
          <p:nvSpPr>
            <p:cNvPr id="5786" name="Google Shape;5786;p3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3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3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37"/>
          <p:cNvGrpSpPr/>
          <p:nvPr/>
        </p:nvGrpSpPr>
        <p:grpSpPr>
          <a:xfrm>
            <a:off x="3894922" y="3472216"/>
            <a:ext cx="333298" cy="329201"/>
            <a:chOff x="-37808850" y="3221575"/>
            <a:chExt cx="321375" cy="317425"/>
          </a:xfrm>
        </p:grpSpPr>
        <p:sp>
          <p:nvSpPr>
            <p:cNvPr id="5790" name="Google Shape;5790;p3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3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37"/>
          <p:cNvGrpSpPr/>
          <p:nvPr/>
        </p:nvGrpSpPr>
        <p:grpSpPr>
          <a:xfrm>
            <a:off x="2335374" y="3995176"/>
            <a:ext cx="330861" cy="214057"/>
            <a:chOff x="-37806500" y="3643030"/>
            <a:chExt cx="319025" cy="206400"/>
          </a:xfrm>
        </p:grpSpPr>
        <p:sp>
          <p:nvSpPr>
            <p:cNvPr id="5793" name="Google Shape;5793;p3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3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37"/>
          <p:cNvGrpSpPr/>
          <p:nvPr/>
        </p:nvGrpSpPr>
        <p:grpSpPr>
          <a:xfrm>
            <a:off x="5437106" y="3937189"/>
            <a:ext cx="326764" cy="330031"/>
            <a:chOff x="-37804925" y="3953450"/>
            <a:chExt cx="315075" cy="318225"/>
          </a:xfrm>
        </p:grpSpPr>
        <p:sp>
          <p:nvSpPr>
            <p:cNvPr id="5796" name="Google Shape;5796;p3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3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3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9" name="Google Shape;5799;p37"/>
          <p:cNvSpPr/>
          <p:nvPr/>
        </p:nvSpPr>
        <p:spPr>
          <a:xfrm>
            <a:off x="3943431" y="4408276"/>
            <a:ext cx="236096" cy="327568"/>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20"/>
          <p:cNvSpPr txBox="1"/>
          <p:nvPr>
            <p:ph type="title"/>
          </p:nvPr>
        </p:nvSpPr>
        <p:spPr>
          <a:xfrm>
            <a:off x="1733400" y="853200"/>
            <a:ext cx="4093200" cy="151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printing: A4</a:t>
            </a:r>
            <a:endParaRPr/>
          </a:p>
        </p:txBody>
      </p:sp>
      <p:pic>
        <p:nvPicPr>
          <p:cNvPr id="129" name="Google Shape;129;p20"/>
          <p:cNvPicPr preferRelativeResize="0"/>
          <p:nvPr/>
        </p:nvPicPr>
        <p:blipFill rotWithShape="1">
          <a:blip r:embed="rId3">
            <a:alphaModFix/>
          </a:blip>
          <a:srcRect b="1087" l="491" r="1179" t="930"/>
          <a:stretch/>
        </p:blipFill>
        <p:spPr>
          <a:xfrm>
            <a:off x="3449025" y="7137725"/>
            <a:ext cx="3391125" cy="2481400"/>
          </a:xfrm>
          <a:prstGeom prst="rect">
            <a:avLst/>
          </a:prstGeom>
          <a:noFill/>
          <a:ln cap="flat" cmpd="sng" w="9525">
            <a:solidFill>
              <a:srgbClr val="000000"/>
            </a:solidFill>
            <a:prstDash val="solid"/>
            <a:round/>
            <a:headEnd len="sm" w="sm" type="none"/>
            <a:tailEnd len="sm" w="sm" type="none"/>
          </a:ln>
        </p:spPr>
      </p:pic>
      <p:pic>
        <p:nvPicPr>
          <p:cNvPr id="130" name="Google Shape;130;p20"/>
          <p:cNvPicPr preferRelativeResize="0"/>
          <p:nvPr/>
        </p:nvPicPr>
        <p:blipFill rotWithShape="1">
          <a:blip r:embed="rId4">
            <a:alphaModFix/>
          </a:blip>
          <a:srcRect b="0" l="0" r="0" t="0"/>
          <a:stretch/>
        </p:blipFill>
        <p:spPr>
          <a:xfrm>
            <a:off x="5717830" y="7872630"/>
            <a:ext cx="866390" cy="1224726"/>
          </a:xfrm>
          <a:prstGeom prst="rect">
            <a:avLst/>
          </a:prstGeom>
          <a:noFill/>
          <a:ln>
            <a:noFill/>
          </a:ln>
        </p:spPr>
      </p:pic>
      <p:sp>
        <p:nvSpPr>
          <p:cNvPr id="131" name="Google Shape;131;p20"/>
          <p:cNvSpPr txBox="1"/>
          <p:nvPr/>
        </p:nvSpPr>
        <p:spPr>
          <a:xfrm>
            <a:off x="515850" y="2963450"/>
            <a:ext cx="6532200" cy="8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Important note: </a:t>
            </a:r>
            <a:r>
              <a:rPr lang="en">
                <a:solidFill>
                  <a:schemeClr val="dk1"/>
                </a:solidFill>
                <a:latin typeface="Montserrat Medium"/>
                <a:ea typeface="Montserrat Medium"/>
                <a:cs typeface="Montserrat Medium"/>
                <a:sym typeface="Montserrat Medium"/>
              </a:rPr>
              <a:t>In this template you will find downloadable slides. You can modify them to your liking and then download them as a .pdf file. This way, you’ll have a tailor-made version on your computer</a:t>
            </a:r>
            <a:endParaRPr>
              <a:solidFill>
                <a:schemeClr val="dk1"/>
              </a:solidFill>
              <a:latin typeface="Montserrat Medium"/>
              <a:ea typeface="Montserrat Medium"/>
              <a:cs typeface="Montserrat Medium"/>
              <a:sym typeface="Montserrat Medium"/>
            </a:endParaRPr>
          </a:p>
        </p:txBody>
      </p:sp>
      <p:sp>
        <p:nvSpPr>
          <p:cNvPr id="132" name="Google Shape;132;p20"/>
          <p:cNvSpPr txBox="1"/>
          <p:nvPr/>
        </p:nvSpPr>
        <p:spPr>
          <a:xfrm>
            <a:off x="515850" y="3831475"/>
            <a:ext cx="6532200" cy="457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500">
                <a:solidFill>
                  <a:schemeClr val="dk1"/>
                </a:solidFill>
                <a:latin typeface="Abril Fatface"/>
                <a:ea typeface="Abril Fatface"/>
                <a:cs typeface="Abril Fatface"/>
                <a:sym typeface="Abril Fatface"/>
              </a:rPr>
              <a:t>For regular A4 version</a:t>
            </a:r>
            <a:endParaRPr sz="2500">
              <a:solidFill>
                <a:schemeClr val="dk1"/>
              </a:solidFill>
              <a:latin typeface="Abril Fatface"/>
              <a:ea typeface="Abril Fatface"/>
              <a:cs typeface="Abril Fatface"/>
              <a:sym typeface="Abril Fatface"/>
            </a:endParaRPr>
          </a:p>
        </p:txBody>
      </p:sp>
      <p:sp>
        <p:nvSpPr>
          <p:cNvPr id="133" name="Google Shape;133;p20"/>
          <p:cNvSpPr txBox="1"/>
          <p:nvPr/>
        </p:nvSpPr>
        <p:spPr>
          <a:xfrm>
            <a:off x="515850" y="4269375"/>
            <a:ext cx="6532200" cy="11313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Montserrat"/>
              <a:buAutoNum type="arabicPeriod"/>
            </a:pPr>
            <a:r>
              <a:rPr b="1" lang="en">
                <a:solidFill>
                  <a:schemeClr val="dk1"/>
                </a:solidFill>
                <a:latin typeface="Montserrat"/>
                <a:ea typeface="Montserrat"/>
                <a:cs typeface="Montserrat"/>
                <a:sym typeface="Montserrat"/>
              </a:rPr>
              <a:t>Modify or add text and images</a:t>
            </a:r>
            <a:r>
              <a:rPr lang="en">
                <a:solidFill>
                  <a:schemeClr val="dk1"/>
                </a:solidFill>
                <a:latin typeface="Montserrat"/>
                <a:ea typeface="Montserrat"/>
                <a:cs typeface="Montserrat"/>
                <a:sym typeface="Montserrat"/>
              </a:rPr>
              <a:t> </a:t>
            </a:r>
            <a:r>
              <a:rPr lang="en">
                <a:solidFill>
                  <a:schemeClr val="dk1"/>
                </a:solidFill>
                <a:latin typeface="Montserrat Medium"/>
                <a:ea typeface="Montserrat Medium"/>
                <a:cs typeface="Montserrat Medium"/>
                <a:sym typeface="Montserrat Medium"/>
              </a:rPr>
              <a:t>if needed</a:t>
            </a:r>
            <a:endParaRPr>
              <a:solidFill>
                <a:schemeClr val="dk1"/>
              </a:solidFill>
              <a:latin typeface="Montserrat Medium"/>
              <a:ea typeface="Montserrat Medium"/>
              <a:cs typeface="Montserrat Medium"/>
              <a:sym typeface="Montserrat Medium"/>
            </a:endParaRPr>
          </a:p>
          <a:p>
            <a:pPr indent="-317500" lvl="0" marL="457200" rtl="0" algn="l">
              <a:lnSpc>
                <a:spcPct val="100000"/>
              </a:lnSpc>
              <a:spcBef>
                <a:spcPts val="0"/>
              </a:spcBef>
              <a:spcAft>
                <a:spcPts val="0"/>
              </a:spcAft>
              <a:buClr>
                <a:schemeClr val="dk1"/>
              </a:buClr>
              <a:buSzPts val="1400"/>
              <a:buFont typeface="Montserrat"/>
              <a:buAutoNum type="arabicPeriod"/>
            </a:pPr>
            <a:r>
              <a:rPr lang="en">
                <a:solidFill>
                  <a:schemeClr val="dk1"/>
                </a:solidFill>
                <a:latin typeface="Montserrat Medium"/>
                <a:ea typeface="Montserrat Medium"/>
                <a:cs typeface="Montserrat Medium"/>
                <a:sym typeface="Montserrat Medium"/>
              </a:rPr>
              <a:t>Delete all the slides after the “Thanks” slide</a:t>
            </a:r>
            <a:endParaRPr>
              <a:solidFill>
                <a:schemeClr val="dk1"/>
              </a:solidFill>
              <a:latin typeface="Montserrat Medium"/>
              <a:ea typeface="Montserrat Medium"/>
              <a:cs typeface="Montserrat Medium"/>
              <a:sym typeface="Montserrat Medium"/>
            </a:endParaRPr>
          </a:p>
          <a:p>
            <a:pPr indent="-317500" lvl="0" marL="457200" rtl="0" algn="l">
              <a:lnSpc>
                <a:spcPct val="100000"/>
              </a:lnSpc>
              <a:spcBef>
                <a:spcPts val="0"/>
              </a:spcBef>
              <a:spcAft>
                <a:spcPts val="0"/>
              </a:spcAft>
              <a:buClr>
                <a:schemeClr val="dk1"/>
              </a:buClr>
              <a:buSzPts val="1400"/>
              <a:buFont typeface="Montserrat"/>
              <a:buAutoNum type="arabicPeriod"/>
            </a:pPr>
            <a:r>
              <a:rPr b="1" lang="en">
                <a:solidFill>
                  <a:schemeClr val="dk1"/>
                </a:solidFill>
                <a:latin typeface="Montserrat"/>
                <a:ea typeface="Montserrat"/>
                <a:cs typeface="Montserrat"/>
                <a:sym typeface="Montserrat"/>
              </a:rPr>
              <a:t>Click File</a:t>
            </a:r>
            <a:r>
              <a:rPr lang="en">
                <a:solidFill>
                  <a:schemeClr val="dk1"/>
                </a:solidFill>
                <a:latin typeface="Montserrat Medium"/>
                <a:ea typeface="Montserrat Medium"/>
                <a:cs typeface="Montserrat Medium"/>
                <a:sym typeface="Montserrat Medium"/>
              </a:rPr>
              <a:t> &gt; </a:t>
            </a:r>
            <a:r>
              <a:rPr b="1" lang="en">
                <a:solidFill>
                  <a:schemeClr val="dk1"/>
                </a:solidFill>
                <a:latin typeface="Montserrat"/>
                <a:ea typeface="Montserrat"/>
                <a:cs typeface="Montserrat"/>
                <a:sym typeface="Montserrat"/>
              </a:rPr>
              <a:t>Download </a:t>
            </a:r>
            <a:r>
              <a:rPr lang="en">
                <a:solidFill>
                  <a:schemeClr val="dk1"/>
                </a:solidFill>
                <a:latin typeface="Montserrat Medium"/>
                <a:ea typeface="Montserrat Medium"/>
                <a:cs typeface="Montserrat Medium"/>
                <a:sym typeface="Montserrat Medium"/>
              </a:rPr>
              <a:t>&gt; </a:t>
            </a:r>
            <a:r>
              <a:rPr b="1" lang="en">
                <a:solidFill>
                  <a:schemeClr val="dk1"/>
                </a:solidFill>
                <a:latin typeface="Montserrat"/>
                <a:ea typeface="Montserrat"/>
                <a:cs typeface="Montserrat"/>
                <a:sym typeface="Montserrat"/>
              </a:rPr>
              <a:t>PDF Document</a:t>
            </a:r>
            <a:endParaRPr b="1">
              <a:solidFill>
                <a:schemeClr val="dk1"/>
              </a:solidFill>
              <a:latin typeface="Montserrat"/>
              <a:ea typeface="Montserrat"/>
              <a:cs typeface="Montserrat"/>
              <a:sym typeface="Montserrat"/>
            </a:endParaRPr>
          </a:p>
          <a:p>
            <a:pPr indent="-317500" lvl="0" marL="457200" rtl="0" algn="l">
              <a:lnSpc>
                <a:spcPct val="100000"/>
              </a:lnSpc>
              <a:spcBef>
                <a:spcPts val="0"/>
              </a:spcBef>
              <a:spcAft>
                <a:spcPts val="0"/>
              </a:spcAft>
              <a:buClr>
                <a:schemeClr val="dk1"/>
              </a:buClr>
              <a:buSzPts val="1400"/>
              <a:buFont typeface="Montserrat"/>
              <a:buAutoNum type="arabicPeriod"/>
            </a:pPr>
            <a:r>
              <a:rPr lang="en">
                <a:solidFill>
                  <a:schemeClr val="dk1"/>
                </a:solidFill>
                <a:latin typeface="Montserrat Medium"/>
                <a:ea typeface="Montserrat Medium"/>
                <a:cs typeface="Montserrat Medium"/>
                <a:sym typeface="Montserrat Medium"/>
              </a:rPr>
              <a:t>It will be downloaded to your computer</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a:buAutoNum type="arabicPeriod"/>
            </a:pPr>
            <a:r>
              <a:rPr lang="en">
                <a:solidFill>
                  <a:schemeClr val="dk1"/>
                </a:solidFill>
                <a:latin typeface="Montserrat Medium"/>
                <a:ea typeface="Montserrat Medium"/>
                <a:cs typeface="Montserrat Medium"/>
                <a:sym typeface="Montserrat Medium"/>
              </a:rPr>
              <a:t>Now let's continue with the print settings!</a:t>
            </a:r>
            <a:endParaRPr>
              <a:solidFill>
                <a:schemeClr val="dk1"/>
              </a:solidFill>
              <a:latin typeface="Montserrat Medium"/>
              <a:ea typeface="Montserrat Medium"/>
              <a:cs typeface="Montserrat Medium"/>
              <a:sym typeface="Montserrat Medium"/>
            </a:endParaRPr>
          </a:p>
        </p:txBody>
      </p:sp>
      <p:sp>
        <p:nvSpPr>
          <p:cNvPr id="134" name="Google Shape;134;p20"/>
          <p:cNvSpPr txBox="1"/>
          <p:nvPr/>
        </p:nvSpPr>
        <p:spPr>
          <a:xfrm>
            <a:off x="513900" y="9730500"/>
            <a:ext cx="6532200" cy="27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dk1"/>
                </a:solidFill>
                <a:latin typeface="Montserrat Medium"/>
                <a:ea typeface="Montserrat Medium"/>
                <a:cs typeface="Montserrat Medium"/>
                <a:sym typeface="Montserrat Medium"/>
              </a:rPr>
              <a:t>This page should be erased</a:t>
            </a:r>
            <a:endParaRPr i="1" sz="1200">
              <a:solidFill>
                <a:schemeClr val="dk1"/>
              </a:solidFill>
              <a:latin typeface="Montserrat Medium"/>
              <a:ea typeface="Montserrat Medium"/>
              <a:cs typeface="Montserrat Medium"/>
              <a:sym typeface="Montserrat Medium"/>
            </a:endParaRPr>
          </a:p>
        </p:txBody>
      </p:sp>
      <p:sp>
        <p:nvSpPr>
          <p:cNvPr id="135" name="Google Shape;135;p20"/>
          <p:cNvSpPr txBox="1"/>
          <p:nvPr/>
        </p:nvSpPr>
        <p:spPr>
          <a:xfrm>
            <a:off x="515850" y="5633650"/>
            <a:ext cx="6532200" cy="457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500">
                <a:solidFill>
                  <a:schemeClr val="dk1"/>
                </a:solidFill>
                <a:latin typeface="Abril Fatface"/>
                <a:ea typeface="Abril Fatface"/>
                <a:cs typeface="Abril Fatface"/>
                <a:sym typeface="Abril Fatface"/>
              </a:rPr>
              <a:t>Print with Adobe Acrobat</a:t>
            </a:r>
            <a:endParaRPr sz="2500">
              <a:solidFill>
                <a:schemeClr val="dk1"/>
              </a:solidFill>
              <a:latin typeface="Abril Fatface"/>
              <a:ea typeface="Abril Fatface"/>
              <a:cs typeface="Abril Fatface"/>
              <a:sym typeface="Abril Fatface"/>
            </a:endParaRPr>
          </a:p>
        </p:txBody>
      </p:sp>
      <p:sp>
        <p:nvSpPr>
          <p:cNvPr id="136" name="Google Shape;136;p20"/>
          <p:cNvSpPr txBox="1"/>
          <p:nvPr/>
        </p:nvSpPr>
        <p:spPr>
          <a:xfrm>
            <a:off x="515850" y="6090850"/>
            <a:ext cx="6532200" cy="751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Montserrat"/>
              <a:buAutoNum type="arabicPeriod"/>
            </a:pPr>
            <a:r>
              <a:rPr lang="en">
                <a:solidFill>
                  <a:schemeClr val="dk1"/>
                </a:solidFill>
                <a:latin typeface="Montserrat Medium"/>
                <a:ea typeface="Montserrat Medium"/>
                <a:cs typeface="Montserrat Medium"/>
                <a:sym typeface="Montserrat Medium"/>
              </a:rPr>
              <a:t>Open the </a:t>
            </a:r>
            <a:r>
              <a:rPr b="1" lang="en">
                <a:solidFill>
                  <a:schemeClr val="dk1"/>
                </a:solidFill>
                <a:latin typeface="Montserrat"/>
                <a:ea typeface="Montserrat"/>
                <a:cs typeface="Montserrat"/>
                <a:sym typeface="Montserrat"/>
              </a:rPr>
              <a:t>downloaded PDF </a:t>
            </a:r>
            <a:r>
              <a:rPr lang="en">
                <a:solidFill>
                  <a:schemeClr val="dk1"/>
                </a:solidFill>
                <a:latin typeface="Montserrat Medium"/>
                <a:ea typeface="Montserrat Medium"/>
                <a:cs typeface="Montserrat Medium"/>
                <a:sym typeface="Montserrat Medium"/>
              </a:rPr>
              <a:t>with </a:t>
            </a:r>
            <a:r>
              <a:rPr b="1" lang="en">
                <a:solidFill>
                  <a:schemeClr val="dk1"/>
                </a:solidFill>
                <a:latin typeface="Montserrat"/>
                <a:ea typeface="Montserrat"/>
                <a:cs typeface="Montserrat"/>
                <a:sym typeface="Montserrat"/>
              </a:rPr>
              <a:t>Adobe Acrobat</a:t>
            </a:r>
            <a:endParaRPr b="1">
              <a:solidFill>
                <a:schemeClr val="dk1"/>
              </a:solidFill>
              <a:latin typeface="Montserrat"/>
              <a:ea typeface="Montserrat"/>
              <a:cs typeface="Montserrat"/>
              <a:sym typeface="Montserrat"/>
            </a:endParaRPr>
          </a:p>
          <a:p>
            <a:pPr indent="-317500" lvl="0" marL="457200" rtl="0" algn="l">
              <a:lnSpc>
                <a:spcPct val="100000"/>
              </a:lnSpc>
              <a:spcBef>
                <a:spcPts val="0"/>
              </a:spcBef>
              <a:spcAft>
                <a:spcPts val="0"/>
              </a:spcAft>
              <a:buClr>
                <a:schemeClr val="dk1"/>
              </a:buClr>
              <a:buSzPts val="1400"/>
              <a:buFont typeface="Montserrat"/>
              <a:buAutoNum type="arabicPeriod"/>
            </a:pPr>
            <a:r>
              <a:rPr lang="en">
                <a:solidFill>
                  <a:schemeClr val="dk1"/>
                </a:solidFill>
                <a:latin typeface="Montserrat Medium"/>
                <a:ea typeface="Montserrat Medium"/>
                <a:cs typeface="Montserrat Medium"/>
                <a:sym typeface="Montserrat Medium"/>
              </a:rPr>
              <a:t>Go to </a:t>
            </a:r>
            <a:r>
              <a:rPr b="1" lang="en">
                <a:solidFill>
                  <a:schemeClr val="dk1"/>
                </a:solidFill>
                <a:latin typeface="Montserrat"/>
                <a:ea typeface="Montserrat"/>
                <a:cs typeface="Montserrat"/>
                <a:sym typeface="Montserrat"/>
              </a:rPr>
              <a:t>File</a:t>
            </a:r>
            <a:r>
              <a:rPr lang="en">
                <a:solidFill>
                  <a:schemeClr val="dk1"/>
                </a:solidFill>
                <a:latin typeface="Montserrat Medium"/>
                <a:ea typeface="Montserrat Medium"/>
                <a:cs typeface="Montserrat Medium"/>
                <a:sym typeface="Montserrat Medium"/>
              </a:rPr>
              <a:t> &gt; </a:t>
            </a:r>
            <a:r>
              <a:rPr b="1" lang="en">
                <a:solidFill>
                  <a:schemeClr val="dk1"/>
                </a:solidFill>
                <a:latin typeface="Montserrat"/>
                <a:ea typeface="Montserrat"/>
                <a:cs typeface="Montserrat"/>
                <a:sym typeface="Montserrat"/>
              </a:rPr>
              <a:t>Print</a:t>
            </a:r>
            <a:r>
              <a:rPr lang="en">
                <a:solidFill>
                  <a:schemeClr val="dk1"/>
                </a:solidFill>
                <a:latin typeface="Montserrat Medium"/>
                <a:ea typeface="Montserrat Medium"/>
                <a:cs typeface="Montserrat Medium"/>
                <a:sym typeface="Montserrat Medium"/>
              </a:rPr>
              <a:t> or press </a:t>
            </a:r>
            <a:r>
              <a:rPr b="1" lang="en">
                <a:solidFill>
                  <a:schemeClr val="dk1"/>
                </a:solidFill>
                <a:latin typeface="Montserrat"/>
                <a:ea typeface="Montserrat"/>
                <a:cs typeface="Montserrat"/>
                <a:sym typeface="Montserrat"/>
              </a:rPr>
              <a:t>CTRL + P</a:t>
            </a:r>
            <a:r>
              <a:rPr lang="en">
                <a:solidFill>
                  <a:schemeClr val="dk1"/>
                </a:solidFill>
                <a:latin typeface="Montserrat Medium"/>
                <a:ea typeface="Montserrat Medium"/>
                <a:cs typeface="Montserrat Medium"/>
                <a:sym typeface="Montserrat Medium"/>
              </a:rPr>
              <a:t> (Windows) / </a:t>
            </a:r>
            <a:r>
              <a:rPr b="1" lang="en">
                <a:solidFill>
                  <a:schemeClr val="dk1"/>
                </a:solidFill>
                <a:latin typeface="Montserrat"/>
                <a:ea typeface="Montserrat"/>
                <a:cs typeface="Montserrat"/>
                <a:sym typeface="Montserrat"/>
              </a:rPr>
              <a:t>CMD + P</a:t>
            </a:r>
            <a:r>
              <a:rPr lang="en">
                <a:solidFill>
                  <a:schemeClr val="dk1"/>
                </a:solidFill>
                <a:latin typeface="Montserrat Medium"/>
                <a:ea typeface="Montserrat Medium"/>
                <a:cs typeface="Montserrat Medium"/>
                <a:sym typeface="Montserrat Medium"/>
              </a:rPr>
              <a:t> (MAC)</a:t>
            </a:r>
            <a:endParaRPr>
              <a:solidFill>
                <a:schemeClr val="dk1"/>
              </a:solidFill>
              <a:latin typeface="Montserrat Medium"/>
              <a:ea typeface="Montserrat Medium"/>
              <a:cs typeface="Montserrat Medium"/>
              <a:sym typeface="Montserrat Medium"/>
            </a:endParaRPr>
          </a:p>
          <a:p>
            <a:pPr indent="-317500" lvl="0" marL="457200" rtl="0" algn="l">
              <a:lnSpc>
                <a:spcPct val="100000"/>
              </a:lnSpc>
              <a:spcBef>
                <a:spcPts val="0"/>
              </a:spcBef>
              <a:spcAft>
                <a:spcPts val="0"/>
              </a:spcAft>
              <a:buClr>
                <a:schemeClr val="dk1"/>
              </a:buClr>
              <a:buSzPts val="1400"/>
              <a:buFont typeface="Montserrat"/>
              <a:buAutoNum type="arabicPeriod"/>
            </a:pPr>
            <a:r>
              <a:rPr lang="en">
                <a:solidFill>
                  <a:schemeClr val="dk1"/>
                </a:solidFill>
                <a:latin typeface="Montserrat Medium"/>
                <a:ea typeface="Montserrat Medium"/>
                <a:cs typeface="Montserrat Medium"/>
                <a:sym typeface="Montserrat Medium"/>
              </a:rPr>
              <a:t>Select these parameters:</a:t>
            </a:r>
            <a:endParaRPr>
              <a:solidFill>
                <a:schemeClr val="dk1"/>
              </a:solidFill>
              <a:latin typeface="Montserrat Medium"/>
              <a:ea typeface="Montserrat Medium"/>
              <a:cs typeface="Montserrat Medium"/>
              <a:sym typeface="Montserrat Medium"/>
            </a:endParaRPr>
          </a:p>
        </p:txBody>
      </p:sp>
      <p:sp>
        <p:nvSpPr>
          <p:cNvPr id="137" name="Google Shape;137;p20"/>
          <p:cNvSpPr txBox="1"/>
          <p:nvPr/>
        </p:nvSpPr>
        <p:spPr>
          <a:xfrm>
            <a:off x="512100" y="7648175"/>
            <a:ext cx="2348700" cy="256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a:solidFill>
                  <a:schemeClr val="dk1"/>
                </a:solidFill>
                <a:latin typeface="Montserrat"/>
                <a:ea typeface="Montserrat"/>
                <a:cs typeface="Montserrat"/>
                <a:sym typeface="Montserrat"/>
              </a:rPr>
              <a:t>1.</a:t>
            </a:r>
            <a:r>
              <a:rPr lang="en">
                <a:solidFill>
                  <a:schemeClr val="dk1"/>
                </a:solidFill>
                <a:latin typeface="Montserrat Medium"/>
                <a:ea typeface="Montserrat Medium"/>
                <a:cs typeface="Montserrat Medium"/>
                <a:sym typeface="Montserrat Medium"/>
              </a:rPr>
              <a:t> Select your printer</a:t>
            </a:r>
            <a:endParaRPr>
              <a:solidFill>
                <a:schemeClr val="dk1"/>
              </a:solidFill>
              <a:latin typeface="Montserrat Medium"/>
              <a:ea typeface="Montserrat Medium"/>
              <a:cs typeface="Montserrat Medium"/>
              <a:sym typeface="Montserrat Medium"/>
            </a:endParaRPr>
          </a:p>
        </p:txBody>
      </p:sp>
      <p:sp>
        <p:nvSpPr>
          <p:cNvPr id="138" name="Google Shape;138;p20"/>
          <p:cNvSpPr txBox="1"/>
          <p:nvPr/>
        </p:nvSpPr>
        <p:spPr>
          <a:xfrm>
            <a:off x="512100" y="8074875"/>
            <a:ext cx="2348700" cy="42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a:solidFill>
                  <a:schemeClr val="dk1"/>
                </a:solidFill>
                <a:latin typeface="Montserrat"/>
                <a:ea typeface="Montserrat"/>
                <a:cs typeface="Montserrat"/>
                <a:sym typeface="Montserrat"/>
              </a:rPr>
              <a:t>2</a:t>
            </a:r>
            <a:r>
              <a:rPr lang="en">
                <a:solidFill>
                  <a:schemeClr val="dk1"/>
                </a:solidFill>
                <a:latin typeface="Montserrat Medium"/>
                <a:ea typeface="Montserrat Medium"/>
                <a:cs typeface="Montserrat Medium"/>
                <a:sym typeface="Montserrat Medium"/>
              </a:rPr>
              <a:t>. Check if you want to print it in black and white</a:t>
            </a:r>
            <a:endParaRPr>
              <a:solidFill>
                <a:schemeClr val="dk1"/>
              </a:solidFill>
              <a:latin typeface="Montserrat Medium"/>
              <a:ea typeface="Montserrat Medium"/>
              <a:cs typeface="Montserrat Medium"/>
              <a:sym typeface="Montserrat Medium"/>
            </a:endParaRPr>
          </a:p>
        </p:txBody>
      </p:sp>
      <p:sp>
        <p:nvSpPr>
          <p:cNvPr id="139" name="Google Shape;139;p20"/>
          <p:cNvSpPr txBox="1"/>
          <p:nvPr/>
        </p:nvSpPr>
        <p:spPr>
          <a:xfrm>
            <a:off x="512100" y="8669275"/>
            <a:ext cx="2348700" cy="256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a:solidFill>
                  <a:schemeClr val="dk1"/>
                </a:solidFill>
                <a:latin typeface="Montserrat"/>
                <a:ea typeface="Montserrat"/>
                <a:cs typeface="Montserrat"/>
                <a:sym typeface="Montserrat"/>
              </a:rPr>
              <a:t>3</a:t>
            </a:r>
            <a:r>
              <a:rPr b="1" lang="en">
                <a:solidFill>
                  <a:schemeClr val="dk1"/>
                </a:solidFill>
                <a:latin typeface="Montserrat"/>
                <a:ea typeface="Montserrat"/>
                <a:cs typeface="Montserrat"/>
                <a:sym typeface="Montserrat"/>
              </a:rPr>
              <a:t>.</a:t>
            </a:r>
            <a:r>
              <a:rPr b="1" lang="en">
                <a:solidFill>
                  <a:schemeClr val="dk1"/>
                </a:solidFill>
                <a:latin typeface="Montserrat"/>
                <a:ea typeface="Montserrat"/>
                <a:cs typeface="Montserrat"/>
                <a:sym typeface="Montserrat"/>
              </a:rPr>
              <a:t> </a:t>
            </a:r>
            <a:r>
              <a:rPr lang="en">
                <a:solidFill>
                  <a:schemeClr val="dk1"/>
                </a:solidFill>
                <a:latin typeface="Montserrat Medium"/>
                <a:ea typeface="Montserrat Medium"/>
                <a:cs typeface="Montserrat Medium"/>
                <a:sym typeface="Montserrat Medium"/>
              </a:rPr>
              <a:t>Select ‘Actual size’</a:t>
            </a:r>
            <a:endParaRPr>
              <a:solidFill>
                <a:schemeClr val="dk1"/>
              </a:solidFill>
              <a:latin typeface="Montserrat Medium"/>
              <a:ea typeface="Montserrat Medium"/>
              <a:cs typeface="Montserrat Medium"/>
              <a:sym typeface="Montserrat Medium"/>
            </a:endParaRPr>
          </a:p>
        </p:txBody>
      </p:sp>
      <p:sp>
        <p:nvSpPr>
          <p:cNvPr id="140" name="Google Shape;140;p20"/>
          <p:cNvSpPr txBox="1"/>
          <p:nvPr/>
        </p:nvSpPr>
        <p:spPr>
          <a:xfrm>
            <a:off x="512100" y="9095975"/>
            <a:ext cx="2348700" cy="275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a:solidFill>
                  <a:schemeClr val="dk1"/>
                </a:solidFill>
                <a:latin typeface="Montserrat"/>
                <a:ea typeface="Montserrat"/>
                <a:cs typeface="Montserrat"/>
                <a:sym typeface="Montserrat"/>
              </a:rPr>
              <a:t>4</a:t>
            </a:r>
            <a:r>
              <a:rPr lang="en">
                <a:solidFill>
                  <a:schemeClr val="dk1"/>
                </a:solidFill>
                <a:latin typeface="Montserrat Medium"/>
                <a:ea typeface="Montserrat Medium"/>
                <a:cs typeface="Montserrat Medium"/>
                <a:sym typeface="Montserrat Medium"/>
              </a:rPr>
              <a:t>. Select “Portrait”</a:t>
            </a:r>
            <a:endParaRPr>
              <a:solidFill>
                <a:schemeClr val="dk1"/>
              </a:solidFill>
              <a:latin typeface="Montserrat Medium"/>
              <a:ea typeface="Montserrat Medium"/>
              <a:cs typeface="Montserrat Medium"/>
              <a:sym typeface="Montserrat Medium"/>
            </a:endParaRPr>
          </a:p>
        </p:txBody>
      </p:sp>
      <p:sp>
        <p:nvSpPr>
          <p:cNvPr id="141" name="Google Shape;141;p20"/>
          <p:cNvSpPr/>
          <p:nvPr/>
        </p:nvSpPr>
        <p:spPr>
          <a:xfrm>
            <a:off x="3500775" y="7315150"/>
            <a:ext cx="1410600" cy="151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42" name="Google Shape;142;p20"/>
          <p:cNvSpPr/>
          <p:nvPr/>
        </p:nvSpPr>
        <p:spPr>
          <a:xfrm>
            <a:off x="4835550" y="7491093"/>
            <a:ext cx="1024800" cy="106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43" name="Google Shape;143;p20"/>
          <p:cNvSpPr/>
          <p:nvPr/>
        </p:nvSpPr>
        <p:spPr>
          <a:xfrm>
            <a:off x="4222275" y="8336965"/>
            <a:ext cx="420000" cy="106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44" name="Google Shape;144;p20"/>
          <p:cNvSpPr/>
          <p:nvPr/>
        </p:nvSpPr>
        <p:spPr>
          <a:xfrm>
            <a:off x="3853275" y="8945275"/>
            <a:ext cx="369000" cy="106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cxnSp>
        <p:nvCxnSpPr>
          <p:cNvPr id="145" name="Google Shape;145;p20"/>
          <p:cNvCxnSpPr>
            <a:stCxn id="141" idx="1"/>
            <a:endCxn id="137" idx="3"/>
          </p:cNvCxnSpPr>
          <p:nvPr/>
        </p:nvCxnSpPr>
        <p:spPr>
          <a:xfrm flipH="1">
            <a:off x="2860875" y="7391050"/>
            <a:ext cx="639900" cy="385500"/>
          </a:xfrm>
          <a:prstGeom prst="bentConnector3">
            <a:avLst>
              <a:gd fmla="val 50006" name="adj1"/>
            </a:avLst>
          </a:prstGeom>
          <a:noFill/>
          <a:ln cap="flat" cmpd="sng" w="19050">
            <a:solidFill>
              <a:schemeClr val="dk1"/>
            </a:solidFill>
            <a:prstDash val="solid"/>
            <a:round/>
            <a:headEnd len="med" w="med" type="stealth"/>
            <a:tailEnd len="med" w="med" type="none"/>
          </a:ln>
        </p:spPr>
      </p:cxnSp>
      <p:cxnSp>
        <p:nvCxnSpPr>
          <p:cNvPr id="146" name="Google Shape;146;p20"/>
          <p:cNvCxnSpPr>
            <a:stCxn id="142" idx="1"/>
            <a:endCxn id="138" idx="3"/>
          </p:cNvCxnSpPr>
          <p:nvPr/>
        </p:nvCxnSpPr>
        <p:spPr>
          <a:xfrm flipH="1">
            <a:off x="2860950" y="7544493"/>
            <a:ext cx="1974600" cy="742500"/>
          </a:xfrm>
          <a:prstGeom prst="bentConnector3">
            <a:avLst>
              <a:gd fmla="val 50004" name="adj1"/>
            </a:avLst>
          </a:prstGeom>
          <a:noFill/>
          <a:ln cap="flat" cmpd="sng" w="19050">
            <a:solidFill>
              <a:schemeClr val="dk1"/>
            </a:solidFill>
            <a:prstDash val="solid"/>
            <a:round/>
            <a:headEnd len="med" w="med" type="stealth"/>
            <a:tailEnd len="med" w="med" type="none"/>
          </a:ln>
        </p:spPr>
      </p:cxnSp>
      <p:cxnSp>
        <p:nvCxnSpPr>
          <p:cNvPr id="147" name="Google Shape;147;p20"/>
          <p:cNvCxnSpPr>
            <a:stCxn id="143" idx="1"/>
            <a:endCxn id="139" idx="3"/>
          </p:cNvCxnSpPr>
          <p:nvPr/>
        </p:nvCxnSpPr>
        <p:spPr>
          <a:xfrm flipH="1">
            <a:off x="2860875" y="8390365"/>
            <a:ext cx="1361400" cy="407400"/>
          </a:xfrm>
          <a:prstGeom prst="bentConnector3">
            <a:avLst>
              <a:gd fmla="val 50003" name="adj1"/>
            </a:avLst>
          </a:prstGeom>
          <a:noFill/>
          <a:ln cap="flat" cmpd="sng" w="19050">
            <a:solidFill>
              <a:schemeClr val="dk1"/>
            </a:solidFill>
            <a:prstDash val="solid"/>
            <a:round/>
            <a:headEnd len="med" w="med" type="stealth"/>
            <a:tailEnd len="med" w="med" type="none"/>
          </a:ln>
        </p:spPr>
      </p:cxnSp>
      <p:cxnSp>
        <p:nvCxnSpPr>
          <p:cNvPr id="148" name="Google Shape;148;p20"/>
          <p:cNvCxnSpPr>
            <a:stCxn id="144" idx="1"/>
            <a:endCxn id="140" idx="3"/>
          </p:cNvCxnSpPr>
          <p:nvPr/>
        </p:nvCxnSpPr>
        <p:spPr>
          <a:xfrm flipH="1">
            <a:off x="2860875" y="8998675"/>
            <a:ext cx="992400" cy="235200"/>
          </a:xfrm>
          <a:prstGeom prst="bentConnector3">
            <a:avLst>
              <a:gd fmla="val 50004" name="adj1"/>
            </a:avLst>
          </a:prstGeom>
          <a:noFill/>
          <a:ln cap="flat" cmpd="sng" w="19050">
            <a:solidFill>
              <a:schemeClr val="dk1"/>
            </a:solidFill>
            <a:prstDash val="solid"/>
            <a:round/>
            <a:headEnd len="med" w="med" type="stealth"/>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3" name="Shape 5803"/>
        <p:cNvGrpSpPr/>
        <p:nvPr/>
      </p:nvGrpSpPr>
      <p:grpSpPr>
        <a:xfrm>
          <a:off x="0" y="0"/>
          <a:ext cx="0" cy="0"/>
          <a:chOff x="0" y="0"/>
          <a:chExt cx="0" cy="0"/>
        </a:xfrm>
      </p:grpSpPr>
      <p:sp>
        <p:nvSpPr>
          <p:cNvPr id="5804" name="Google Shape;5804;p38"/>
          <p:cNvSpPr txBox="1"/>
          <p:nvPr>
            <p:ph idx="4294967295" type="title"/>
          </p:nvPr>
        </p:nvSpPr>
        <p:spPr>
          <a:xfrm>
            <a:off x="2340613" y="2001006"/>
            <a:ext cx="2878800" cy="4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Business Icons</a:t>
            </a:r>
            <a:endParaRPr>
              <a:latin typeface="Arial"/>
              <a:ea typeface="Arial"/>
              <a:cs typeface="Arial"/>
              <a:sym typeface="Arial"/>
            </a:endParaRPr>
          </a:p>
        </p:txBody>
      </p:sp>
      <p:sp>
        <p:nvSpPr>
          <p:cNvPr id="5805" name="Google Shape;5805;p38"/>
          <p:cNvSpPr/>
          <p:nvPr/>
        </p:nvSpPr>
        <p:spPr>
          <a:xfrm>
            <a:off x="1201646" y="2535681"/>
            <a:ext cx="346184" cy="34533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6" name="Google Shape;5806;p38"/>
          <p:cNvGrpSpPr/>
          <p:nvPr/>
        </p:nvGrpSpPr>
        <p:grpSpPr>
          <a:xfrm>
            <a:off x="4613631" y="2535302"/>
            <a:ext cx="346184" cy="346184"/>
            <a:chOff x="-65145700" y="3727425"/>
            <a:chExt cx="317425" cy="317425"/>
          </a:xfrm>
        </p:grpSpPr>
        <p:sp>
          <p:nvSpPr>
            <p:cNvPr id="5807" name="Google Shape;5807;p3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3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38"/>
          <p:cNvGrpSpPr/>
          <p:nvPr/>
        </p:nvGrpSpPr>
        <p:grpSpPr>
          <a:xfrm>
            <a:off x="2916414" y="3047338"/>
            <a:ext cx="340158" cy="346184"/>
            <a:chOff x="-65144125" y="4094450"/>
            <a:chExt cx="311900" cy="317425"/>
          </a:xfrm>
        </p:grpSpPr>
        <p:sp>
          <p:nvSpPr>
            <p:cNvPr id="5810" name="Google Shape;5810;p3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3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3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3" name="Google Shape;5813;p38"/>
          <p:cNvSpPr/>
          <p:nvPr/>
        </p:nvSpPr>
        <p:spPr>
          <a:xfrm>
            <a:off x="3308493" y="2534385"/>
            <a:ext cx="347901" cy="347929"/>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4" name="Google Shape;5814;p38"/>
          <p:cNvGrpSpPr/>
          <p:nvPr/>
        </p:nvGrpSpPr>
        <p:grpSpPr>
          <a:xfrm>
            <a:off x="1615490" y="3046966"/>
            <a:ext cx="349374" cy="346920"/>
            <a:chOff x="-63250675" y="3744075"/>
            <a:chExt cx="320350" cy="318100"/>
          </a:xfrm>
        </p:grpSpPr>
        <p:sp>
          <p:nvSpPr>
            <p:cNvPr id="5815" name="Google Shape;5815;p3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3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3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38"/>
          <p:cNvGrpSpPr/>
          <p:nvPr/>
        </p:nvGrpSpPr>
        <p:grpSpPr>
          <a:xfrm>
            <a:off x="5084515" y="3047339"/>
            <a:ext cx="346184" cy="346184"/>
            <a:chOff x="-63250675" y="4110200"/>
            <a:chExt cx="317425" cy="317425"/>
          </a:xfrm>
        </p:grpSpPr>
        <p:sp>
          <p:nvSpPr>
            <p:cNvPr id="5819" name="Google Shape;5819;p3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3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3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3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3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3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3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3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3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38"/>
          <p:cNvGrpSpPr/>
          <p:nvPr/>
        </p:nvGrpSpPr>
        <p:grpSpPr>
          <a:xfrm>
            <a:off x="2047150" y="3540761"/>
            <a:ext cx="338468" cy="338250"/>
            <a:chOff x="-61351725" y="3372400"/>
            <a:chExt cx="310350" cy="310150"/>
          </a:xfrm>
        </p:grpSpPr>
        <p:sp>
          <p:nvSpPr>
            <p:cNvPr id="5829" name="Google Shape;5829;p3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3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3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2" name="Google Shape;5832;p38"/>
          <p:cNvGrpSpPr/>
          <p:nvPr/>
        </p:nvGrpSpPr>
        <p:grpSpPr>
          <a:xfrm>
            <a:off x="5528088" y="3552694"/>
            <a:ext cx="345338" cy="314393"/>
            <a:chOff x="-61354875" y="3751050"/>
            <a:chExt cx="316650" cy="288275"/>
          </a:xfrm>
        </p:grpSpPr>
        <p:sp>
          <p:nvSpPr>
            <p:cNvPr id="5833" name="Google Shape;5833;p3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3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3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38"/>
          <p:cNvGrpSpPr/>
          <p:nvPr/>
        </p:nvGrpSpPr>
        <p:grpSpPr>
          <a:xfrm>
            <a:off x="3739761" y="4071294"/>
            <a:ext cx="345338" cy="346211"/>
            <a:chOff x="-61354875" y="4101525"/>
            <a:chExt cx="316650" cy="317450"/>
          </a:xfrm>
        </p:grpSpPr>
        <p:sp>
          <p:nvSpPr>
            <p:cNvPr id="5837" name="Google Shape;5837;p3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3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38"/>
          <p:cNvGrpSpPr/>
          <p:nvPr/>
        </p:nvGrpSpPr>
        <p:grpSpPr>
          <a:xfrm>
            <a:off x="4166824" y="3537530"/>
            <a:ext cx="347029" cy="344711"/>
            <a:chOff x="-59470075" y="3308975"/>
            <a:chExt cx="318200" cy="316075"/>
          </a:xfrm>
        </p:grpSpPr>
        <p:sp>
          <p:nvSpPr>
            <p:cNvPr id="5840" name="Google Shape;5840;p3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3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3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3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3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3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3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3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3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38"/>
          <p:cNvGrpSpPr/>
          <p:nvPr/>
        </p:nvGrpSpPr>
        <p:grpSpPr>
          <a:xfrm>
            <a:off x="1617066" y="2536511"/>
            <a:ext cx="346184" cy="343757"/>
            <a:chOff x="-64781025" y="3361050"/>
            <a:chExt cx="317425" cy="315200"/>
          </a:xfrm>
        </p:grpSpPr>
        <p:sp>
          <p:nvSpPr>
            <p:cNvPr id="5850" name="Google Shape;5850;p3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3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3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3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4" name="Google Shape;5854;p38"/>
          <p:cNvSpPr/>
          <p:nvPr/>
        </p:nvSpPr>
        <p:spPr>
          <a:xfrm>
            <a:off x="5085261" y="2536117"/>
            <a:ext cx="346184" cy="344466"/>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38"/>
          <p:cNvSpPr/>
          <p:nvPr/>
        </p:nvSpPr>
        <p:spPr>
          <a:xfrm>
            <a:off x="3335117" y="3047290"/>
            <a:ext cx="294653" cy="346184"/>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38"/>
          <p:cNvSpPr/>
          <p:nvPr/>
        </p:nvSpPr>
        <p:spPr>
          <a:xfrm>
            <a:off x="3740498" y="2573483"/>
            <a:ext cx="345311" cy="269733"/>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7" name="Google Shape;5857;p38"/>
          <p:cNvGrpSpPr/>
          <p:nvPr/>
        </p:nvGrpSpPr>
        <p:grpSpPr>
          <a:xfrm>
            <a:off x="2035967" y="3047075"/>
            <a:ext cx="360798" cy="346702"/>
            <a:chOff x="-62890750" y="3747425"/>
            <a:chExt cx="330825" cy="317900"/>
          </a:xfrm>
        </p:grpSpPr>
        <p:sp>
          <p:nvSpPr>
            <p:cNvPr id="5858" name="Google Shape;5858;p3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3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3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3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3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3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3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3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3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3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3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3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3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3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38"/>
          <p:cNvGrpSpPr/>
          <p:nvPr/>
        </p:nvGrpSpPr>
        <p:grpSpPr>
          <a:xfrm>
            <a:off x="5527648" y="3047761"/>
            <a:ext cx="346184" cy="345338"/>
            <a:chOff x="-62884425" y="4111775"/>
            <a:chExt cx="317425" cy="316650"/>
          </a:xfrm>
        </p:grpSpPr>
        <p:sp>
          <p:nvSpPr>
            <p:cNvPr id="5873" name="Google Shape;5873;p3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3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38"/>
          <p:cNvGrpSpPr/>
          <p:nvPr/>
        </p:nvGrpSpPr>
        <p:grpSpPr>
          <a:xfrm>
            <a:off x="2480723" y="3540216"/>
            <a:ext cx="344466" cy="339340"/>
            <a:chOff x="-60991775" y="3376900"/>
            <a:chExt cx="315850" cy="311150"/>
          </a:xfrm>
        </p:grpSpPr>
        <p:sp>
          <p:nvSpPr>
            <p:cNvPr id="5876" name="Google Shape;5876;p3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3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3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38"/>
          <p:cNvGrpSpPr/>
          <p:nvPr/>
        </p:nvGrpSpPr>
        <p:grpSpPr>
          <a:xfrm>
            <a:off x="5950448" y="3540657"/>
            <a:ext cx="345338" cy="338468"/>
            <a:chOff x="-60988625" y="3740800"/>
            <a:chExt cx="316650" cy="310350"/>
          </a:xfrm>
        </p:grpSpPr>
        <p:sp>
          <p:nvSpPr>
            <p:cNvPr id="5880" name="Google Shape;5880;p3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3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3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38"/>
          <p:cNvGrpSpPr/>
          <p:nvPr/>
        </p:nvGrpSpPr>
        <p:grpSpPr>
          <a:xfrm>
            <a:off x="4167652" y="4072276"/>
            <a:ext cx="345338" cy="344248"/>
            <a:chOff x="-60987850" y="4100950"/>
            <a:chExt cx="316650" cy="315650"/>
          </a:xfrm>
        </p:grpSpPr>
        <p:sp>
          <p:nvSpPr>
            <p:cNvPr id="5884" name="Google Shape;5884;p3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3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3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3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3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38"/>
          <p:cNvGrpSpPr/>
          <p:nvPr/>
        </p:nvGrpSpPr>
        <p:grpSpPr>
          <a:xfrm>
            <a:off x="2479024" y="4030123"/>
            <a:ext cx="347901" cy="336750"/>
            <a:chOff x="-59447250" y="3706150"/>
            <a:chExt cx="319000" cy="308775"/>
          </a:xfrm>
        </p:grpSpPr>
        <p:sp>
          <p:nvSpPr>
            <p:cNvPr id="5890" name="Google Shape;5890;p3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3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3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3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38"/>
          <p:cNvGrpSpPr/>
          <p:nvPr/>
        </p:nvGrpSpPr>
        <p:grpSpPr>
          <a:xfrm>
            <a:off x="2042820" y="2536729"/>
            <a:ext cx="347056" cy="343321"/>
            <a:chOff x="-64406125" y="3362225"/>
            <a:chExt cx="318225" cy="314800"/>
          </a:xfrm>
        </p:grpSpPr>
        <p:sp>
          <p:nvSpPr>
            <p:cNvPr id="5895" name="Google Shape;5895;p3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3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7" name="Google Shape;5897;p38"/>
          <p:cNvSpPr/>
          <p:nvPr/>
        </p:nvSpPr>
        <p:spPr>
          <a:xfrm>
            <a:off x="5587650" y="2535258"/>
            <a:ext cx="227663" cy="346184"/>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8" name="Google Shape;5898;p38"/>
          <p:cNvGrpSpPr/>
          <p:nvPr/>
        </p:nvGrpSpPr>
        <p:grpSpPr>
          <a:xfrm>
            <a:off x="3739302" y="3047761"/>
            <a:ext cx="346184" cy="345338"/>
            <a:chOff x="-64410850" y="4094450"/>
            <a:chExt cx="317425" cy="316650"/>
          </a:xfrm>
        </p:grpSpPr>
        <p:sp>
          <p:nvSpPr>
            <p:cNvPr id="5899" name="Google Shape;5899;p3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3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3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2" name="Google Shape;5902;p38"/>
          <p:cNvSpPr/>
          <p:nvPr/>
        </p:nvSpPr>
        <p:spPr>
          <a:xfrm>
            <a:off x="4190279" y="2535163"/>
            <a:ext cx="301524" cy="346375"/>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3" name="Google Shape;5903;p38"/>
          <p:cNvGrpSpPr/>
          <p:nvPr/>
        </p:nvGrpSpPr>
        <p:grpSpPr>
          <a:xfrm>
            <a:off x="2480692" y="3046803"/>
            <a:ext cx="344493" cy="347247"/>
            <a:chOff x="-62516625" y="3743175"/>
            <a:chExt cx="315875" cy="318400"/>
          </a:xfrm>
        </p:grpSpPr>
        <p:sp>
          <p:nvSpPr>
            <p:cNvPr id="5904" name="Google Shape;5904;p3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3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38"/>
          <p:cNvGrpSpPr/>
          <p:nvPr/>
        </p:nvGrpSpPr>
        <p:grpSpPr>
          <a:xfrm>
            <a:off x="5957300" y="3066656"/>
            <a:ext cx="331597" cy="307549"/>
            <a:chOff x="-62511900" y="4129100"/>
            <a:chExt cx="304050" cy="282000"/>
          </a:xfrm>
        </p:grpSpPr>
        <p:sp>
          <p:nvSpPr>
            <p:cNvPr id="5907" name="Google Shape;5907;p3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3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3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3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3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38"/>
          <p:cNvGrpSpPr/>
          <p:nvPr/>
        </p:nvGrpSpPr>
        <p:grpSpPr>
          <a:xfrm>
            <a:off x="2940079" y="3536794"/>
            <a:ext cx="292935" cy="346184"/>
            <a:chOff x="-60597975" y="3367475"/>
            <a:chExt cx="268600" cy="317425"/>
          </a:xfrm>
        </p:grpSpPr>
        <p:sp>
          <p:nvSpPr>
            <p:cNvPr id="5913" name="Google Shape;5913;p3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3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3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3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3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8" name="Google Shape;5918;p38"/>
          <p:cNvSpPr/>
          <p:nvPr/>
        </p:nvSpPr>
        <p:spPr>
          <a:xfrm>
            <a:off x="1200787" y="4026408"/>
            <a:ext cx="347901" cy="344057"/>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9" name="Google Shape;5919;p38"/>
          <p:cNvGrpSpPr/>
          <p:nvPr/>
        </p:nvGrpSpPr>
        <p:grpSpPr>
          <a:xfrm>
            <a:off x="4614107" y="4120699"/>
            <a:ext cx="345338" cy="247403"/>
            <a:chOff x="-60621600" y="4145650"/>
            <a:chExt cx="316650" cy="226850"/>
          </a:xfrm>
        </p:grpSpPr>
        <p:sp>
          <p:nvSpPr>
            <p:cNvPr id="5920" name="Google Shape;5920;p3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3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3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3" name="Google Shape;5923;p38"/>
          <p:cNvGrpSpPr/>
          <p:nvPr/>
        </p:nvGrpSpPr>
        <p:grpSpPr>
          <a:xfrm>
            <a:off x="5953479" y="4072153"/>
            <a:ext cx="339313" cy="344493"/>
            <a:chOff x="-59400775" y="4084200"/>
            <a:chExt cx="311125" cy="315875"/>
          </a:xfrm>
        </p:grpSpPr>
        <p:sp>
          <p:nvSpPr>
            <p:cNvPr id="5924" name="Google Shape;5924;p3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3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3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3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3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3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38"/>
          <p:cNvGrpSpPr/>
          <p:nvPr/>
        </p:nvGrpSpPr>
        <p:grpSpPr>
          <a:xfrm>
            <a:off x="2480687" y="2535720"/>
            <a:ext cx="344466" cy="345338"/>
            <a:chOff x="-64044600" y="3360375"/>
            <a:chExt cx="315850" cy="316650"/>
          </a:xfrm>
        </p:grpSpPr>
        <p:sp>
          <p:nvSpPr>
            <p:cNvPr id="5931" name="Google Shape;5931;p3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3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3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4" name="Google Shape;5934;p38"/>
          <p:cNvGrpSpPr/>
          <p:nvPr/>
        </p:nvGrpSpPr>
        <p:grpSpPr>
          <a:xfrm>
            <a:off x="5975754" y="2535302"/>
            <a:ext cx="294653" cy="346184"/>
            <a:chOff x="-64022550" y="3727425"/>
            <a:chExt cx="270175" cy="317425"/>
          </a:xfrm>
        </p:grpSpPr>
        <p:sp>
          <p:nvSpPr>
            <p:cNvPr id="5935" name="Google Shape;5935;p3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3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3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38"/>
          <p:cNvGrpSpPr/>
          <p:nvPr/>
        </p:nvGrpSpPr>
        <p:grpSpPr>
          <a:xfrm>
            <a:off x="4215711" y="3047325"/>
            <a:ext cx="249148" cy="346211"/>
            <a:chOff x="-64001300" y="4093650"/>
            <a:chExt cx="228450" cy="317450"/>
          </a:xfrm>
        </p:grpSpPr>
        <p:sp>
          <p:nvSpPr>
            <p:cNvPr id="5939" name="Google Shape;5939;p3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3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3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3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38"/>
          <p:cNvGrpSpPr/>
          <p:nvPr/>
        </p:nvGrpSpPr>
        <p:grpSpPr>
          <a:xfrm>
            <a:off x="1204348" y="3537162"/>
            <a:ext cx="339313" cy="345448"/>
            <a:chOff x="-62148800" y="3377700"/>
            <a:chExt cx="311125" cy="316750"/>
          </a:xfrm>
        </p:grpSpPr>
        <p:sp>
          <p:nvSpPr>
            <p:cNvPr id="5944" name="Google Shape;5944;p3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3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38"/>
          <p:cNvGrpSpPr/>
          <p:nvPr/>
        </p:nvGrpSpPr>
        <p:grpSpPr>
          <a:xfrm>
            <a:off x="4613244" y="3559360"/>
            <a:ext cx="347029" cy="346211"/>
            <a:chOff x="-62154300" y="3743950"/>
            <a:chExt cx="318200" cy="317450"/>
          </a:xfrm>
        </p:grpSpPr>
        <p:sp>
          <p:nvSpPr>
            <p:cNvPr id="5947" name="Google Shape;5947;p3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3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38"/>
          <p:cNvGrpSpPr/>
          <p:nvPr/>
        </p:nvGrpSpPr>
        <p:grpSpPr>
          <a:xfrm>
            <a:off x="2913000" y="4071731"/>
            <a:ext cx="347056" cy="345338"/>
            <a:chOff x="-62151950" y="4111775"/>
            <a:chExt cx="318225" cy="316650"/>
          </a:xfrm>
        </p:grpSpPr>
        <p:sp>
          <p:nvSpPr>
            <p:cNvPr id="5950" name="Google Shape;5950;p3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3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3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3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38"/>
          <p:cNvGrpSpPr/>
          <p:nvPr/>
        </p:nvGrpSpPr>
        <p:grpSpPr>
          <a:xfrm>
            <a:off x="3308218" y="3536712"/>
            <a:ext cx="347029" cy="346347"/>
            <a:chOff x="-60254550" y="3367325"/>
            <a:chExt cx="318200" cy="317575"/>
          </a:xfrm>
        </p:grpSpPr>
        <p:sp>
          <p:nvSpPr>
            <p:cNvPr id="5955" name="Google Shape;5955;p3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3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3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3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38"/>
          <p:cNvGrpSpPr/>
          <p:nvPr/>
        </p:nvGrpSpPr>
        <p:grpSpPr>
          <a:xfrm>
            <a:off x="1617542" y="4025884"/>
            <a:ext cx="345338" cy="345229"/>
            <a:chOff x="-60255350" y="3733825"/>
            <a:chExt cx="316650" cy="316550"/>
          </a:xfrm>
        </p:grpSpPr>
        <p:sp>
          <p:nvSpPr>
            <p:cNvPr id="5960" name="Google Shape;5960;p3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3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3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3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3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3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3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38"/>
          <p:cNvGrpSpPr/>
          <p:nvPr/>
        </p:nvGrpSpPr>
        <p:grpSpPr>
          <a:xfrm>
            <a:off x="5111174" y="4072153"/>
            <a:ext cx="292935" cy="344493"/>
            <a:chOff x="-60232500" y="4101525"/>
            <a:chExt cx="268600" cy="315875"/>
          </a:xfrm>
        </p:grpSpPr>
        <p:sp>
          <p:nvSpPr>
            <p:cNvPr id="5968" name="Google Shape;5968;p3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3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0" name="Google Shape;5970;p38"/>
          <p:cNvSpPr/>
          <p:nvPr/>
        </p:nvSpPr>
        <p:spPr>
          <a:xfrm>
            <a:off x="3335124" y="4537381"/>
            <a:ext cx="345311" cy="346211"/>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1" name="Google Shape;5971;p38"/>
          <p:cNvGrpSpPr/>
          <p:nvPr/>
        </p:nvGrpSpPr>
        <p:grpSpPr>
          <a:xfrm>
            <a:off x="2912982" y="2535720"/>
            <a:ext cx="347056" cy="345338"/>
            <a:chOff x="-63679950" y="3360375"/>
            <a:chExt cx="318225" cy="316650"/>
          </a:xfrm>
        </p:grpSpPr>
        <p:sp>
          <p:nvSpPr>
            <p:cNvPr id="5972" name="Google Shape;5972;p3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3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3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3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6" name="Google Shape;5976;p38"/>
          <p:cNvSpPr/>
          <p:nvPr/>
        </p:nvSpPr>
        <p:spPr>
          <a:xfrm>
            <a:off x="1200351" y="3047072"/>
            <a:ext cx="348774" cy="346620"/>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7" name="Google Shape;5977;p38"/>
          <p:cNvGrpSpPr/>
          <p:nvPr/>
        </p:nvGrpSpPr>
        <p:grpSpPr>
          <a:xfrm>
            <a:off x="4611917" y="3047216"/>
            <a:ext cx="349646" cy="346429"/>
            <a:chOff x="-63679950" y="4093450"/>
            <a:chExt cx="320600" cy="317650"/>
          </a:xfrm>
        </p:grpSpPr>
        <p:sp>
          <p:nvSpPr>
            <p:cNvPr id="5978" name="Google Shape;5978;p3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3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3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38"/>
          <p:cNvGrpSpPr/>
          <p:nvPr/>
        </p:nvGrpSpPr>
        <p:grpSpPr>
          <a:xfrm>
            <a:off x="1617524" y="3536781"/>
            <a:ext cx="345338" cy="346211"/>
            <a:chOff x="-61784125" y="3377700"/>
            <a:chExt cx="316650" cy="317450"/>
          </a:xfrm>
        </p:grpSpPr>
        <p:sp>
          <p:nvSpPr>
            <p:cNvPr id="5982" name="Google Shape;5982;p3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3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3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3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3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3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3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38"/>
          <p:cNvGrpSpPr/>
          <p:nvPr/>
        </p:nvGrpSpPr>
        <p:grpSpPr>
          <a:xfrm>
            <a:off x="5084954" y="3536785"/>
            <a:ext cx="345338" cy="346211"/>
            <a:chOff x="-61783350" y="3743950"/>
            <a:chExt cx="316650" cy="317450"/>
          </a:xfrm>
        </p:grpSpPr>
        <p:sp>
          <p:nvSpPr>
            <p:cNvPr id="5990" name="Google Shape;5990;p3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3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2" name="Google Shape;5992;p38"/>
          <p:cNvSpPr/>
          <p:nvPr/>
        </p:nvSpPr>
        <p:spPr>
          <a:xfrm>
            <a:off x="3309774" y="4071513"/>
            <a:ext cx="345338" cy="345638"/>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38"/>
          <p:cNvSpPr/>
          <p:nvPr/>
        </p:nvSpPr>
        <p:spPr>
          <a:xfrm>
            <a:off x="3740485" y="3546038"/>
            <a:ext cx="345338" cy="327616"/>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38"/>
          <p:cNvSpPr/>
          <p:nvPr/>
        </p:nvSpPr>
        <p:spPr>
          <a:xfrm>
            <a:off x="2043580" y="4063134"/>
            <a:ext cx="347056" cy="270605"/>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5" name="Google Shape;5995;p38"/>
          <p:cNvGrpSpPr/>
          <p:nvPr/>
        </p:nvGrpSpPr>
        <p:grpSpPr>
          <a:xfrm>
            <a:off x="5526811" y="4072535"/>
            <a:ext cx="347929" cy="343730"/>
            <a:chOff x="-59869425" y="4102225"/>
            <a:chExt cx="319025" cy="315175"/>
          </a:xfrm>
        </p:grpSpPr>
        <p:sp>
          <p:nvSpPr>
            <p:cNvPr id="5996" name="Google Shape;5996;p3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3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3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3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38"/>
          <p:cNvGrpSpPr/>
          <p:nvPr/>
        </p:nvGrpSpPr>
        <p:grpSpPr>
          <a:xfrm>
            <a:off x="3753128" y="4537701"/>
            <a:ext cx="345338" cy="344493"/>
            <a:chOff x="-59029025" y="3711650"/>
            <a:chExt cx="316650" cy="315875"/>
          </a:xfrm>
        </p:grpSpPr>
        <p:sp>
          <p:nvSpPr>
            <p:cNvPr id="6001" name="Google Shape;6001;p3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3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3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3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3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3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3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8" name="Google Shape;6008;p38"/>
          <p:cNvSpPr txBox="1"/>
          <p:nvPr>
            <p:ph idx="4294967295" type="title"/>
          </p:nvPr>
        </p:nvSpPr>
        <p:spPr>
          <a:xfrm>
            <a:off x="2340613" y="6085116"/>
            <a:ext cx="2878800" cy="4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grpSp>
        <p:nvGrpSpPr>
          <p:cNvPr id="6009" name="Google Shape;6009;p38"/>
          <p:cNvGrpSpPr/>
          <p:nvPr/>
        </p:nvGrpSpPr>
        <p:grpSpPr>
          <a:xfrm>
            <a:off x="1177050" y="6660121"/>
            <a:ext cx="351940" cy="348188"/>
            <a:chOff x="581525" y="3254850"/>
            <a:chExt cx="297750" cy="294575"/>
          </a:xfrm>
        </p:grpSpPr>
        <p:sp>
          <p:nvSpPr>
            <p:cNvPr id="6010" name="Google Shape;6010;p3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3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3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38"/>
          <p:cNvGrpSpPr/>
          <p:nvPr/>
        </p:nvGrpSpPr>
        <p:grpSpPr>
          <a:xfrm>
            <a:off x="4713195" y="6658466"/>
            <a:ext cx="353802" cy="351497"/>
            <a:chOff x="580725" y="3617925"/>
            <a:chExt cx="299325" cy="297375"/>
          </a:xfrm>
        </p:grpSpPr>
        <p:sp>
          <p:nvSpPr>
            <p:cNvPr id="6014" name="Google Shape;6014;p3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3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3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3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3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9" name="Google Shape;6019;p38"/>
          <p:cNvGrpSpPr/>
          <p:nvPr/>
        </p:nvGrpSpPr>
        <p:grpSpPr>
          <a:xfrm>
            <a:off x="2955829" y="7133197"/>
            <a:ext cx="350079" cy="350079"/>
            <a:chOff x="583100" y="3982600"/>
            <a:chExt cx="296175" cy="296175"/>
          </a:xfrm>
        </p:grpSpPr>
        <p:sp>
          <p:nvSpPr>
            <p:cNvPr id="6020" name="Google Shape;6020;p3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3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3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3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3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3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3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38"/>
          <p:cNvGrpSpPr/>
          <p:nvPr/>
        </p:nvGrpSpPr>
        <p:grpSpPr>
          <a:xfrm>
            <a:off x="3424937" y="6659869"/>
            <a:ext cx="307231" cy="348690"/>
            <a:chOff x="2423775" y="3226875"/>
            <a:chExt cx="259925" cy="295000"/>
          </a:xfrm>
        </p:grpSpPr>
        <p:sp>
          <p:nvSpPr>
            <p:cNvPr id="6028" name="Google Shape;6028;p3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3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3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38"/>
          <p:cNvGrpSpPr/>
          <p:nvPr/>
        </p:nvGrpSpPr>
        <p:grpSpPr>
          <a:xfrm>
            <a:off x="1616261" y="7134586"/>
            <a:ext cx="352857" cy="347301"/>
            <a:chOff x="2404875" y="3592725"/>
            <a:chExt cx="298525" cy="293825"/>
          </a:xfrm>
        </p:grpSpPr>
        <p:sp>
          <p:nvSpPr>
            <p:cNvPr id="6032" name="Google Shape;6032;p3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3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3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38"/>
          <p:cNvGrpSpPr/>
          <p:nvPr/>
        </p:nvGrpSpPr>
        <p:grpSpPr>
          <a:xfrm>
            <a:off x="5153876" y="7133670"/>
            <a:ext cx="350995" cy="349133"/>
            <a:chOff x="2404875" y="3955825"/>
            <a:chExt cx="296950" cy="295375"/>
          </a:xfrm>
        </p:grpSpPr>
        <p:sp>
          <p:nvSpPr>
            <p:cNvPr id="6036" name="Google Shape;6036;p3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3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3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3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38"/>
          <p:cNvGrpSpPr/>
          <p:nvPr/>
        </p:nvGrpSpPr>
        <p:grpSpPr>
          <a:xfrm>
            <a:off x="2062840" y="7580673"/>
            <a:ext cx="349163" cy="350079"/>
            <a:chOff x="4263650" y="3235150"/>
            <a:chExt cx="295400" cy="296175"/>
          </a:xfrm>
        </p:grpSpPr>
        <p:sp>
          <p:nvSpPr>
            <p:cNvPr id="6041" name="Google Shape;6041;p3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3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3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3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3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38"/>
          <p:cNvGrpSpPr/>
          <p:nvPr/>
        </p:nvGrpSpPr>
        <p:grpSpPr>
          <a:xfrm>
            <a:off x="5579836" y="7591843"/>
            <a:ext cx="353802" cy="327739"/>
            <a:chOff x="4266025" y="3609275"/>
            <a:chExt cx="299325" cy="277275"/>
          </a:xfrm>
        </p:grpSpPr>
        <p:sp>
          <p:nvSpPr>
            <p:cNvPr id="6047" name="Google Shape;6047;p3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3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38"/>
          <p:cNvGrpSpPr/>
          <p:nvPr/>
        </p:nvGrpSpPr>
        <p:grpSpPr>
          <a:xfrm>
            <a:off x="3839633" y="8030902"/>
            <a:ext cx="352886" cy="349133"/>
            <a:chOff x="4263650" y="3963700"/>
            <a:chExt cx="298550" cy="295375"/>
          </a:xfrm>
        </p:grpSpPr>
        <p:sp>
          <p:nvSpPr>
            <p:cNvPr id="6050" name="Google Shape;6050;p3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3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3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3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3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3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3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38"/>
          <p:cNvGrpSpPr/>
          <p:nvPr/>
        </p:nvGrpSpPr>
        <p:grpSpPr>
          <a:xfrm>
            <a:off x="4361393" y="7580673"/>
            <a:ext cx="226264" cy="350079"/>
            <a:chOff x="6164975" y="3211525"/>
            <a:chExt cx="191425" cy="296175"/>
          </a:xfrm>
        </p:grpSpPr>
        <p:sp>
          <p:nvSpPr>
            <p:cNvPr id="6058" name="Google Shape;6058;p3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3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3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3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3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3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3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5" name="Google Shape;6065;p38"/>
          <p:cNvGrpSpPr/>
          <p:nvPr/>
        </p:nvGrpSpPr>
        <p:grpSpPr>
          <a:xfrm>
            <a:off x="1616246" y="6659190"/>
            <a:ext cx="352886" cy="350049"/>
            <a:chOff x="946175" y="3253275"/>
            <a:chExt cx="298550" cy="296150"/>
          </a:xfrm>
        </p:grpSpPr>
        <p:sp>
          <p:nvSpPr>
            <p:cNvPr id="6066" name="Google Shape;6066;p3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3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3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3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3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38"/>
          <p:cNvGrpSpPr/>
          <p:nvPr/>
        </p:nvGrpSpPr>
        <p:grpSpPr>
          <a:xfrm>
            <a:off x="5153862" y="6660564"/>
            <a:ext cx="351024" cy="347301"/>
            <a:chOff x="946175" y="3619500"/>
            <a:chExt cx="296975" cy="293825"/>
          </a:xfrm>
        </p:grpSpPr>
        <p:sp>
          <p:nvSpPr>
            <p:cNvPr id="6072" name="Google Shape;6072;p3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3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3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3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3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3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38"/>
          <p:cNvGrpSpPr/>
          <p:nvPr/>
        </p:nvGrpSpPr>
        <p:grpSpPr>
          <a:xfrm>
            <a:off x="3402583" y="7132739"/>
            <a:ext cx="351941" cy="350995"/>
            <a:chOff x="944600" y="3981825"/>
            <a:chExt cx="297750" cy="296950"/>
          </a:xfrm>
        </p:grpSpPr>
        <p:sp>
          <p:nvSpPr>
            <p:cNvPr id="6079" name="Google Shape;6079;p3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3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3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3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38"/>
          <p:cNvGrpSpPr/>
          <p:nvPr/>
        </p:nvGrpSpPr>
        <p:grpSpPr>
          <a:xfrm>
            <a:off x="3841036" y="6659648"/>
            <a:ext cx="350079" cy="349133"/>
            <a:chOff x="2768750" y="3227275"/>
            <a:chExt cx="296175" cy="295375"/>
          </a:xfrm>
        </p:grpSpPr>
        <p:sp>
          <p:nvSpPr>
            <p:cNvPr id="6084" name="Google Shape;6084;p3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3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3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3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3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3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3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3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38"/>
          <p:cNvGrpSpPr/>
          <p:nvPr/>
        </p:nvGrpSpPr>
        <p:grpSpPr>
          <a:xfrm>
            <a:off x="2083333" y="7133951"/>
            <a:ext cx="308177" cy="348572"/>
            <a:chOff x="2786075" y="3591800"/>
            <a:chExt cx="260725" cy="294900"/>
          </a:xfrm>
        </p:grpSpPr>
        <p:sp>
          <p:nvSpPr>
            <p:cNvPr id="6093" name="Google Shape;6093;p3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3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3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3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3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38"/>
          <p:cNvGrpSpPr/>
          <p:nvPr/>
        </p:nvGrpSpPr>
        <p:grpSpPr>
          <a:xfrm>
            <a:off x="5643147" y="7133197"/>
            <a:ext cx="227180" cy="350079"/>
            <a:chOff x="2819150" y="3955025"/>
            <a:chExt cx="192200" cy="296175"/>
          </a:xfrm>
        </p:grpSpPr>
        <p:sp>
          <p:nvSpPr>
            <p:cNvPr id="6099" name="Google Shape;6099;p3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3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3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3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38"/>
          <p:cNvGrpSpPr/>
          <p:nvPr/>
        </p:nvGrpSpPr>
        <p:grpSpPr>
          <a:xfrm>
            <a:off x="2512259" y="7581604"/>
            <a:ext cx="349133" cy="348217"/>
            <a:chOff x="4629125" y="3235150"/>
            <a:chExt cx="295375" cy="294600"/>
          </a:xfrm>
        </p:grpSpPr>
        <p:sp>
          <p:nvSpPr>
            <p:cNvPr id="6104" name="Google Shape;6104;p3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3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3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3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3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38"/>
          <p:cNvGrpSpPr/>
          <p:nvPr/>
        </p:nvGrpSpPr>
        <p:grpSpPr>
          <a:xfrm>
            <a:off x="6048739" y="7581146"/>
            <a:ext cx="349163" cy="349133"/>
            <a:chOff x="4628325" y="3599825"/>
            <a:chExt cx="295400" cy="295375"/>
          </a:xfrm>
        </p:grpSpPr>
        <p:sp>
          <p:nvSpPr>
            <p:cNvPr id="6110" name="Google Shape;6110;p3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3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3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3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3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3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3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3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3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3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3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3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38"/>
          <p:cNvGrpSpPr/>
          <p:nvPr/>
        </p:nvGrpSpPr>
        <p:grpSpPr>
          <a:xfrm>
            <a:off x="4320895" y="8030429"/>
            <a:ext cx="307261" cy="350079"/>
            <a:chOff x="4645650" y="3962900"/>
            <a:chExt cx="259950" cy="296175"/>
          </a:xfrm>
        </p:grpSpPr>
        <p:sp>
          <p:nvSpPr>
            <p:cNvPr id="6123" name="Google Shape;6123;p3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3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3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3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3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3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9" name="Google Shape;6129;p38"/>
          <p:cNvGrpSpPr/>
          <p:nvPr/>
        </p:nvGrpSpPr>
        <p:grpSpPr>
          <a:xfrm>
            <a:off x="2512259" y="8031374"/>
            <a:ext cx="349133" cy="348188"/>
            <a:chOff x="6143725" y="3582500"/>
            <a:chExt cx="295375" cy="294575"/>
          </a:xfrm>
        </p:grpSpPr>
        <p:sp>
          <p:nvSpPr>
            <p:cNvPr id="6130" name="Google Shape;6130;p3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3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3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3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3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3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3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38"/>
          <p:cNvGrpSpPr/>
          <p:nvPr/>
        </p:nvGrpSpPr>
        <p:grpSpPr>
          <a:xfrm>
            <a:off x="2061924" y="6659190"/>
            <a:ext cx="350995" cy="350049"/>
            <a:chOff x="1310075" y="3253275"/>
            <a:chExt cx="296950" cy="296150"/>
          </a:xfrm>
        </p:grpSpPr>
        <p:sp>
          <p:nvSpPr>
            <p:cNvPr id="6138" name="Google Shape;6138;p3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3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3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1" name="Google Shape;6141;p38"/>
          <p:cNvSpPr/>
          <p:nvPr/>
        </p:nvSpPr>
        <p:spPr>
          <a:xfrm>
            <a:off x="5582628" y="6660579"/>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2" name="Google Shape;6142;p38"/>
          <p:cNvGrpSpPr/>
          <p:nvPr/>
        </p:nvGrpSpPr>
        <p:grpSpPr>
          <a:xfrm>
            <a:off x="3840105" y="7132399"/>
            <a:ext cx="351940" cy="351675"/>
            <a:chOff x="1310075" y="3980250"/>
            <a:chExt cx="297750" cy="297525"/>
          </a:xfrm>
        </p:grpSpPr>
        <p:sp>
          <p:nvSpPr>
            <p:cNvPr id="6143" name="Google Shape;6143;p3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3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3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3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38"/>
          <p:cNvGrpSpPr/>
          <p:nvPr/>
        </p:nvGrpSpPr>
        <p:grpSpPr>
          <a:xfrm>
            <a:off x="4341373" y="6659648"/>
            <a:ext cx="266305" cy="349133"/>
            <a:chOff x="3167275" y="3227275"/>
            <a:chExt cx="225300" cy="295375"/>
          </a:xfrm>
        </p:grpSpPr>
        <p:sp>
          <p:nvSpPr>
            <p:cNvPr id="6148" name="Google Shape;6148;p3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3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3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3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3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3" name="Google Shape;6153;p38"/>
          <p:cNvSpPr/>
          <p:nvPr/>
        </p:nvSpPr>
        <p:spPr>
          <a:xfrm>
            <a:off x="2502936" y="7132857"/>
            <a:ext cx="367779" cy="350759"/>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4" name="Google Shape;6154;p38"/>
          <p:cNvGrpSpPr/>
          <p:nvPr/>
        </p:nvGrpSpPr>
        <p:grpSpPr>
          <a:xfrm>
            <a:off x="6047350" y="7133655"/>
            <a:ext cx="351940" cy="349163"/>
            <a:chOff x="3133425" y="3955025"/>
            <a:chExt cx="297750" cy="295400"/>
          </a:xfrm>
        </p:grpSpPr>
        <p:sp>
          <p:nvSpPr>
            <p:cNvPr id="6155" name="Google Shape;6155;p3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3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3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38"/>
          <p:cNvGrpSpPr/>
          <p:nvPr/>
        </p:nvGrpSpPr>
        <p:grpSpPr>
          <a:xfrm>
            <a:off x="2955829" y="7580053"/>
            <a:ext cx="350079" cy="351320"/>
            <a:chOff x="4991425" y="3234750"/>
            <a:chExt cx="296175" cy="297225"/>
          </a:xfrm>
        </p:grpSpPr>
        <p:sp>
          <p:nvSpPr>
            <p:cNvPr id="6159" name="Google Shape;6159;p3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3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3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3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3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3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38"/>
          <p:cNvGrpSpPr/>
          <p:nvPr/>
        </p:nvGrpSpPr>
        <p:grpSpPr>
          <a:xfrm>
            <a:off x="1177981" y="8051380"/>
            <a:ext cx="350079" cy="308177"/>
            <a:chOff x="4991425" y="3617150"/>
            <a:chExt cx="296175" cy="260725"/>
          </a:xfrm>
        </p:grpSpPr>
        <p:sp>
          <p:nvSpPr>
            <p:cNvPr id="6166" name="Google Shape;6166;p3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3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3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3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3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3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3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38"/>
          <p:cNvGrpSpPr/>
          <p:nvPr/>
        </p:nvGrpSpPr>
        <p:grpSpPr>
          <a:xfrm>
            <a:off x="4792330" y="8030887"/>
            <a:ext cx="195532" cy="349163"/>
            <a:chOff x="5056800" y="3962900"/>
            <a:chExt cx="165425" cy="295400"/>
          </a:xfrm>
        </p:grpSpPr>
        <p:sp>
          <p:nvSpPr>
            <p:cNvPr id="6174" name="Google Shape;6174;p3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3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3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38"/>
          <p:cNvGrpSpPr/>
          <p:nvPr/>
        </p:nvGrpSpPr>
        <p:grpSpPr>
          <a:xfrm>
            <a:off x="6047823" y="8030902"/>
            <a:ext cx="350995" cy="349133"/>
            <a:chOff x="6168925" y="3936925"/>
            <a:chExt cx="296950" cy="295375"/>
          </a:xfrm>
        </p:grpSpPr>
        <p:sp>
          <p:nvSpPr>
            <p:cNvPr id="6178" name="Google Shape;6178;p3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3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3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3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3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3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38"/>
          <p:cNvGrpSpPr/>
          <p:nvPr/>
        </p:nvGrpSpPr>
        <p:grpSpPr>
          <a:xfrm>
            <a:off x="2512731" y="6659648"/>
            <a:ext cx="348188" cy="349133"/>
            <a:chOff x="1674750" y="3254050"/>
            <a:chExt cx="294575" cy="295375"/>
          </a:xfrm>
        </p:grpSpPr>
        <p:sp>
          <p:nvSpPr>
            <p:cNvPr id="6185" name="Google Shape;6185;p3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3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3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38"/>
          <p:cNvGrpSpPr/>
          <p:nvPr/>
        </p:nvGrpSpPr>
        <p:grpSpPr>
          <a:xfrm>
            <a:off x="6063647" y="6659648"/>
            <a:ext cx="319347" cy="349133"/>
            <a:chOff x="1687350" y="3618725"/>
            <a:chExt cx="270175" cy="295375"/>
          </a:xfrm>
        </p:grpSpPr>
        <p:sp>
          <p:nvSpPr>
            <p:cNvPr id="6189" name="Google Shape;6189;p3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3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3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38"/>
          <p:cNvGrpSpPr/>
          <p:nvPr/>
        </p:nvGrpSpPr>
        <p:grpSpPr>
          <a:xfrm>
            <a:off x="4298555" y="7133670"/>
            <a:ext cx="351940" cy="349133"/>
            <a:chOff x="1672375" y="3982600"/>
            <a:chExt cx="297750" cy="295375"/>
          </a:xfrm>
        </p:grpSpPr>
        <p:sp>
          <p:nvSpPr>
            <p:cNvPr id="6193" name="Google Shape;6193;p3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3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3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38"/>
          <p:cNvGrpSpPr/>
          <p:nvPr/>
        </p:nvGrpSpPr>
        <p:grpSpPr>
          <a:xfrm>
            <a:off x="1177981" y="7580673"/>
            <a:ext cx="350079" cy="350079"/>
            <a:chOff x="3497300" y="3227275"/>
            <a:chExt cx="296175" cy="296175"/>
          </a:xfrm>
        </p:grpSpPr>
        <p:sp>
          <p:nvSpPr>
            <p:cNvPr id="6197" name="Google Shape;6197;p3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3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3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3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3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3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3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3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38"/>
          <p:cNvGrpSpPr/>
          <p:nvPr/>
        </p:nvGrpSpPr>
        <p:grpSpPr>
          <a:xfrm>
            <a:off x="4715530" y="7582077"/>
            <a:ext cx="349133" cy="347272"/>
            <a:chOff x="3497300" y="3591950"/>
            <a:chExt cx="295375" cy="293800"/>
          </a:xfrm>
        </p:grpSpPr>
        <p:sp>
          <p:nvSpPr>
            <p:cNvPr id="6206" name="Google Shape;6206;p3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3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3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3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3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3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3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3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38"/>
          <p:cNvGrpSpPr/>
          <p:nvPr/>
        </p:nvGrpSpPr>
        <p:grpSpPr>
          <a:xfrm>
            <a:off x="2956302" y="8030887"/>
            <a:ext cx="349133" cy="349163"/>
            <a:chOff x="3497300" y="3955025"/>
            <a:chExt cx="295375" cy="295400"/>
          </a:xfrm>
        </p:grpSpPr>
        <p:sp>
          <p:nvSpPr>
            <p:cNvPr id="6215" name="Google Shape;6215;p3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3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3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38"/>
          <p:cNvGrpSpPr/>
          <p:nvPr/>
        </p:nvGrpSpPr>
        <p:grpSpPr>
          <a:xfrm>
            <a:off x="3414683" y="7581397"/>
            <a:ext cx="327739" cy="348631"/>
            <a:chOff x="5364750" y="3235150"/>
            <a:chExt cx="277275" cy="294950"/>
          </a:xfrm>
        </p:grpSpPr>
        <p:sp>
          <p:nvSpPr>
            <p:cNvPr id="6219" name="Google Shape;6219;p3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3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3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3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3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3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3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3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38"/>
          <p:cNvGrpSpPr/>
          <p:nvPr/>
        </p:nvGrpSpPr>
        <p:grpSpPr>
          <a:xfrm>
            <a:off x="1617177" y="8029498"/>
            <a:ext cx="351024" cy="351940"/>
            <a:chOff x="5355300" y="3598250"/>
            <a:chExt cx="296975" cy="297750"/>
          </a:xfrm>
        </p:grpSpPr>
        <p:sp>
          <p:nvSpPr>
            <p:cNvPr id="6228" name="Google Shape;6228;p3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3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3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3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3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3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3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3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38"/>
          <p:cNvGrpSpPr/>
          <p:nvPr/>
        </p:nvGrpSpPr>
        <p:grpSpPr>
          <a:xfrm>
            <a:off x="5158058" y="8092336"/>
            <a:ext cx="342632" cy="226264"/>
            <a:chOff x="5358450" y="4015675"/>
            <a:chExt cx="289875" cy="191425"/>
          </a:xfrm>
        </p:grpSpPr>
        <p:sp>
          <p:nvSpPr>
            <p:cNvPr id="6237" name="Google Shape;6237;p3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3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3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3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38"/>
          <p:cNvGrpSpPr/>
          <p:nvPr/>
        </p:nvGrpSpPr>
        <p:grpSpPr>
          <a:xfrm>
            <a:off x="3403041" y="8516900"/>
            <a:ext cx="351024" cy="325464"/>
            <a:chOff x="6543825" y="3202075"/>
            <a:chExt cx="296975" cy="275350"/>
          </a:xfrm>
        </p:grpSpPr>
        <p:sp>
          <p:nvSpPr>
            <p:cNvPr id="6242" name="Google Shape;6242;p3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3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3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3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3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3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3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38"/>
          <p:cNvGrpSpPr/>
          <p:nvPr/>
        </p:nvGrpSpPr>
        <p:grpSpPr>
          <a:xfrm>
            <a:off x="2955829" y="6659175"/>
            <a:ext cx="350079" cy="350079"/>
            <a:chOff x="2037825" y="3254050"/>
            <a:chExt cx="296175" cy="296175"/>
          </a:xfrm>
        </p:grpSpPr>
        <p:sp>
          <p:nvSpPr>
            <p:cNvPr id="6250" name="Google Shape;6250;p3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3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3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3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3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3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38"/>
          <p:cNvGrpSpPr/>
          <p:nvPr/>
        </p:nvGrpSpPr>
        <p:grpSpPr>
          <a:xfrm>
            <a:off x="1176119" y="7133773"/>
            <a:ext cx="353802" cy="348926"/>
            <a:chOff x="2034675" y="3617925"/>
            <a:chExt cx="299325" cy="295200"/>
          </a:xfrm>
        </p:grpSpPr>
        <p:sp>
          <p:nvSpPr>
            <p:cNvPr id="6257" name="Google Shape;6257;p3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3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3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3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3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38"/>
          <p:cNvGrpSpPr/>
          <p:nvPr/>
        </p:nvGrpSpPr>
        <p:grpSpPr>
          <a:xfrm>
            <a:off x="4715057" y="7133670"/>
            <a:ext cx="350079" cy="349133"/>
            <a:chOff x="2037825" y="3981825"/>
            <a:chExt cx="296175" cy="295375"/>
          </a:xfrm>
        </p:grpSpPr>
        <p:sp>
          <p:nvSpPr>
            <p:cNvPr id="6263" name="Google Shape;6263;p3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3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3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6" name="Google Shape;6266;p38"/>
          <p:cNvGrpSpPr/>
          <p:nvPr/>
        </p:nvGrpSpPr>
        <p:grpSpPr>
          <a:xfrm>
            <a:off x="1617650" y="7612794"/>
            <a:ext cx="350079" cy="285837"/>
            <a:chOff x="3860400" y="3254050"/>
            <a:chExt cx="296175" cy="241825"/>
          </a:xfrm>
        </p:grpSpPr>
        <p:sp>
          <p:nvSpPr>
            <p:cNvPr id="6267" name="Google Shape;6267;p3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3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3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3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3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3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3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38"/>
          <p:cNvGrpSpPr/>
          <p:nvPr/>
        </p:nvGrpSpPr>
        <p:grpSpPr>
          <a:xfrm>
            <a:off x="5153862" y="7580673"/>
            <a:ext cx="351024" cy="350079"/>
            <a:chOff x="3859600" y="3591950"/>
            <a:chExt cx="296975" cy="296175"/>
          </a:xfrm>
        </p:grpSpPr>
        <p:sp>
          <p:nvSpPr>
            <p:cNvPr id="6275" name="Google Shape;6275;p3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3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3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38"/>
          <p:cNvGrpSpPr/>
          <p:nvPr/>
        </p:nvGrpSpPr>
        <p:grpSpPr>
          <a:xfrm>
            <a:off x="3403514" y="8030429"/>
            <a:ext cx="350079" cy="350079"/>
            <a:chOff x="3860400" y="3955025"/>
            <a:chExt cx="296175" cy="296175"/>
          </a:xfrm>
        </p:grpSpPr>
        <p:sp>
          <p:nvSpPr>
            <p:cNvPr id="6279" name="Google Shape;6279;p3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3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3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3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3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38"/>
          <p:cNvGrpSpPr/>
          <p:nvPr/>
        </p:nvGrpSpPr>
        <p:grpSpPr>
          <a:xfrm>
            <a:off x="3838244" y="7581146"/>
            <a:ext cx="355664" cy="349133"/>
            <a:chOff x="5716825" y="3235950"/>
            <a:chExt cx="300900" cy="295375"/>
          </a:xfrm>
        </p:grpSpPr>
        <p:sp>
          <p:nvSpPr>
            <p:cNvPr id="6285" name="Google Shape;6285;p3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3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3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3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9" name="Google Shape;6289;p38"/>
          <p:cNvGrpSpPr/>
          <p:nvPr/>
        </p:nvGrpSpPr>
        <p:grpSpPr>
          <a:xfrm>
            <a:off x="2072622" y="8041599"/>
            <a:ext cx="329601" cy="327739"/>
            <a:chOff x="5727850" y="3609275"/>
            <a:chExt cx="278850" cy="277275"/>
          </a:xfrm>
        </p:grpSpPr>
        <p:sp>
          <p:nvSpPr>
            <p:cNvPr id="6290" name="Google Shape;6290;p3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3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3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3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3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38"/>
          <p:cNvGrpSpPr/>
          <p:nvPr/>
        </p:nvGrpSpPr>
        <p:grpSpPr>
          <a:xfrm>
            <a:off x="5603121" y="8030902"/>
            <a:ext cx="307231" cy="349133"/>
            <a:chOff x="5736525" y="3963700"/>
            <a:chExt cx="259925" cy="295375"/>
          </a:xfrm>
        </p:grpSpPr>
        <p:sp>
          <p:nvSpPr>
            <p:cNvPr id="6296" name="Google Shape;6296;p3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3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3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3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3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3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3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38"/>
          <p:cNvGrpSpPr/>
          <p:nvPr/>
        </p:nvGrpSpPr>
        <p:grpSpPr>
          <a:xfrm>
            <a:off x="3840563" y="8504592"/>
            <a:ext cx="351024" cy="350079"/>
            <a:chOff x="6553275" y="3604550"/>
            <a:chExt cx="296975" cy="296175"/>
          </a:xfrm>
        </p:grpSpPr>
        <p:sp>
          <p:nvSpPr>
            <p:cNvPr id="6304" name="Google Shape;6304;p3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3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3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3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3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3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3" name="Shape 6313"/>
        <p:cNvGrpSpPr/>
        <p:nvPr/>
      </p:nvGrpSpPr>
      <p:grpSpPr>
        <a:xfrm>
          <a:off x="0" y="0"/>
          <a:ext cx="0" cy="0"/>
          <a:chOff x="0" y="0"/>
          <a:chExt cx="0" cy="0"/>
        </a:xfrm>
      </p:grpSpPr>
      <p:sp>
        <p:nvSpPr>
          <p:cNvPr id="6314" name="Google Shape;6314;p39"/>
          <p:cNvSpPr txBox="1"/>
          <p:nvPr>
            <p:ph idx="4294967295" type="title"/>
          </p:nvPr>
        </p:nvSpPr>
        <p:spPr>
          <a:xfrm>
            <a:off x="1967725" y="2014900"/>
            <a:ext cx="3675300" cy="4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Help &amp; Support Icons</a:t>
            </a:r>
            <a:endParaRPr>
              <a:latin typeface="Arial"/>
              <a:ea typeface="Arial"/>
              <a:cs typeface="Arial"/>
              <a:sym typeface="Arial"/>
            </a:endParaRPr>
          </a:p>
        </p:txBody>
      </p:sp>
      <p:sp>
        <p:nvSpPr>
          <p:cNvPr id="6315" name="Google Shape;6315;p39"/>
          <p:cNvSpPr txBox="1"/>
          <p:nvPr>
            <p:ph idx="4294967295" type="title"/>
          </p:nvPr>
        </p:nvSpPr>
        <p:spPr>
          <a:xfrm>
            <a:off x="2340613" y="6081706"/>
            <a:ext cx="2878800" cy="4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Avatar Icons</a:t>
            </a:r>
            <a:endParaRPr>
              <a:latin typeface="Arial"/>
              <a:ea typeface="Arial"/>
              <a:cs typeface="Arial"/>
              <a:sym typeface="Arial"/>
            </a:endParaRPr>
          </a:p>
        </p:txBody>
      </p:sp>
      <p:grpSp>
        <p:nvGrpSpPr>
          <p:cNvPr id="6316" name="Google Shape;6316;p39"/>
          <p:cNvGrpSpPr/>
          <p:nvPr/>
        </p:nvGrpSpPr>
        <p:grpSpPr>
          <a:xfrm>
            <a:off x="1180035" y="2545609"/>
            <a:ext cx="294401" cy="353645"/>
            <a:chOff x="-35814600" y="3202075"/>
            <a:chExt cx="242625" cy="291450"/>
          </a:xfrm>
        </p:grpSpPr>
        <p:sp>
          <p:nvSpPr>
            <p:cNvPr id="6317" name="Google Shape;6317;p3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3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3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3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3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3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3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39"/>
          <p:cNvGrpSpPr/>
          <p:nvPr/>
        </p:nvGrpSpPr>
        <p:grpSpPr>
          <a:xfrm>
            <a:off x="4741736" y="2545488"/>
            <a:ext cx="353645" cy="353888"/>
            <a:chOff x="-35839800" y="3561025"/>
            <a:chExt cx="291450" cy="291650"/>
          </a:xfrm>
        </p:grpSpPr>
        <p:sp>
          <p:nvSpPr>
            <p:cNvPr id="6325" name="Google Shape;6325;p3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3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3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3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3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3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3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2" name="Google Shape;6332;p39"/>
          <p:cNvSpPr/>
          <p:nvPr/>
        </p:nvSpPr>
        <p:spPr>
          <a:xfrm>
            <a:off x="2944873" y="3011381"/>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3" name="Google Shape;6333;p39"/>
          <p:cNvGrpSpPr/>
          <p:nvPr/>
        </p:nvGrpSpPr>
        <p:grpSpPr>
          <a:xfrm>
            <a:off x="3388953" y="2545609"/>
            <a:ext cx="353645" cy="353645"/>
            <a:chOff x="-34003850" y="3227275"/>
            <a:chExt cx="291450" cy="291450"/>
          </a:xfrm>
        </p:grpSpPr>
        <p:sp>
          <p:nvSpPr>
            <p:cNvPr id="6334" name="Google Shape;6334;p3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3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3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3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3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39"/>
          <p:cNvGrpSpPr/>
          <p:nvPr/>
        </p:nvGrpSpPr>
        <p:grpSpPr>
          <a:xfrm>
            <a:off x="1609505" y="3011032"/>
            <a:ext cx="354586" cy="354343"/>
            <a:chOff x="-34004625" y="3585850"/>
            <a:chExt cx="292225" cy="292025"/>
          </a:xfrm>
        </p:grpSpPr>
        <p:sp>
          <p:nvSpPr>
            <p:cNvPr id="6340" name="Google Shape;6340;p3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3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3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3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3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39"/>
          <p:cNvGrpSpPr/>
          <p:nvPr/>
        </p:nvGrpSpPr>
        <p:grpSpPr>
          <a:xfrm>
            <a:off x="5186981" y="3010896"/>
            <a:ext cx="355557" cy="354616"/>
            <a:chOff x="-34005425" y="3945575"/>
            <a:chExt cx="293025" cy="292250"/>
          </a:xfrm>
        </p:grpSpPr>
        <p:sp>
          <p:nvSpPr>
            <p:cNvPr id="6346" name="Google Shape;6346;p3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3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3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39"/>
          <p:cNvGrpSpPr/>
          <p:nvPr/>
        </p:nvGrpSpPr>
        <p:grpSpPr>
          <a:xfrm>
            <a:off x="2052952" y="3448340"/>
            <a:ext cx="358408" cy="355557"/>
            <a:chOff x="-32174975" y="3192625"/>
            <a:chExt cx="295375" cy="293025"/>
          </a:xfrm>
        </p:grpSpPr>
        <p:sp>
          <p:nvSpPr>
            <p:cNvPr id="6350" name="Google Shape;6350;p3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3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3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3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4" name="Google Shape;6354;p39"/>
          <p:cNvSpPr/>
          <p:nvPr/>
        </p:nvSpPr>
        <p:spPr>
          <a:xfrm>
            <a:off x="5632308" y="344868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39"/>
          <p:cNvSpPr/>
          <p:nvPr/>
        </p:nvSpPr>
        <p:spPr>
          <a:xfrm>
            <a:off x="3822234" y="388833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6" name="Google Shape;6356;p39"/>
          <p:cNvGrpSpPr/>
          <p:nvPr/>
        </p:nvGrpSpPr>
        <p:grpSpPr>
          <a:xfrm>
            <a:off x="4283040" y="3449295"/>
            <a:ext cx="354586" cy="353645"/>
            <a:chOff x="-30345325" y="3184750"/>
            <a:chExt cx="292225" cy="291450"/>
          </a:xfrm>
        </p:grpSpPr>
        <p:sp>
          <p:nvSpPr>
            <p:cNvPr id="6357" name="Google Shape;6357;p3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3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3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3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3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39"/>
          <p:cNvGrpSpPr/>
          <p:nvPr/>
        </p:nvGrpSpPr>
        <p:grpSpPr>
          <a:xfrm>
            <a:off x="1609975" y="2545609"/>
            <a:ext cx="353645" cy="353645"/>
            <a:chOff x="-35481425" y="3202075"/>
            <a:chExt cx="291450" cy="291450"/>
          </a:xfrm>
        </p:grpSpPr>
        <p:sp>
          <p:nvSpPr>
            <p:cNvPr id="6363" name="Google Shape;6363;p3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3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3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3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3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3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3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39"/>
          <p:cNvGrpSpPr/>
          <p:nvPr/>
        </p:nvGrpSpPr>
        <p:grpSpPr>
          <a:xfrm>
            <a:off x="5187466" y="2546094"/>
            <a:ext cx="354586" cy="352675"/>
            <a:chOff x="-35482200" y="3561225"/>
            <a:chExt cx="292225" cy="290650"/>
          </a:xfrm>
        </p:grpSpPr>
        <p:sp>
          <p:nvSpPr>
            <p:cNvPr id="6371" name="Google Shape;6371;p3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3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3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39"/>
          <p:cNvGrpSpPr/>
          <p:nvPr/>
        </p:nvGrpSpPr>
        <p:grpSpPr>
          <a:xfrm>
            <a:off x="3388953" y="3011396"/>
            <a:ext cx="353645" cy="353615"/>
            <a:chOff x="-35481425" y="3919600"/>
            <a:chExt cx="291450" cy="291425"/>
          </a:xfrm>
        </p:grpSpPr>
        <p:sp>
          <p:nvSpPr>
            <p:cNvPr id="6375" name="Google Shape;6375;p3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3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3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3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3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3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3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3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39"/>
          <p:cNvGrpSpPr/>
          <p:nvPr/>
        </p:nvGrpSpPr>
        <p:grpSpPr>
          <a:xfrm>
            <a:off x="3820323" y="2546094"/>
            <a:ext cx="357468" cy="352675"/>
            <a:chOff x="-33645475" y="3228075"/>
            <a:chExt cx="294600" cy="290650"/>
          </a:xfrm>
        </p:grpSpPr>
        <p:sp>
          <p:nvSpPr>
            <p:cNvPr id="6384" name="Google Shape;6384;p3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3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3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3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3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3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3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39"/>
          <p:cNvGrpSpPr/>
          <p:nvPr/>
        </p:nvGrpSpPr>
        <p:grpSpPr>
          <a:xfrm>
            <a:off x="2054393" y="3010911"/>
            <a:ext cx="355526" cy="354586"/>
            <a:chOff x="-33646250" y="3586425"/>
            <a:chExt cx="293000" cy="292225"/>
          </a:xfrm>
        </p:grpSpPr>
        <p:sp>
          <p:nvSpPr>
            <p:cNvPr id="6392" name="Google Shape;6392;p3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3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39"/>
          <p:cNvGrpSpPr/>
          <p:nvPr/>
        </p:nvGrpSpPr>
        <p:grpSpPr>
          <a:xfrm>
            <a:off x="5636616" y="3010426"/>
            <a:ext cx="354586" cy="355557"/>
            <a:chOff x="-33645475" y="3944800"/>
            <a:chExt cx="292225" cy="293025"/>
          </a:xfrm>
        </p:grpSpPr>
        <p:sp>
          <p:nvSpPr>
            <p:cNvPr id="6395" name="Google Shape;6395;p3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3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3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3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3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3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3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3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3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3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39"/>
          <p:cNvGrpSpPr/>
          <p:nvPr/>
        </p:nvGrpSpPr>
        <p:grpSpPr>
          <a:xfrm>
            <a:off x="2502217" y="3448431"/>
            <a:ext cx="352675" cy="355375"/>
            <a:chOff x="-31809525" y="3192625"/>
            <a:chExt cx="290650" cy="292875"/>
          </a:xfrm>
        </p:grpSpPr>
        <p:sp>
          <p:nvSpPr>
            <p:cNvPr id="6406" name="Google Shape;6406;p3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3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3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3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39"/>
          <p:cNvGrpSpPr/>
          <p:nvPr/>
        </p:nvGrpSpPr>
        <p:grpSpPr>
          <a:xfrm>
            <a:off x="6081480" y="3448340"/>
            <a:ext cx="353645" cy="355557"/>
            <a:chOff x="-31811100" y="3550975"/>
            <a:chExt cx="291450" cy="293025"/>
          </a:xfrm>
        </p:grpSpPr>
        <p:sp>
          <p:nvSpPr>
            <p:cNvPr id="6411" name="Google Shape;6411;p3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3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3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3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3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3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3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39"/>
          <p:cNvGrpSpPr/>
          <p:nvPr/>
        </p:nvGrpSpPr>
        <p:grpSpPr>
          <a:xfrm>
            <a:off x="4277306" y="3887212"/>
            <a:ext cx="366052" cy="356831"/>
            <a:chOff x="-31817400" y="3910025"/>
            <a:chExt cx="301675" cy="294075"/>
          </a:xfrm>
        </p:grpSpPr>
        <p:sp>
          <p:nvSpPr>
            <p:cNvPr id="6419" name="Google Shape;6419;p3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3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3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39"/>
          <p:cNvGrpSpPr/>
          <p:nvPr/>
        </p:nvGrpSpPr>
        <p:grpSpPr>
          <a:xfrm>
            <a:off x="2501246" y="3888334"/>
            <a:ext cx="354616" cy="354586"/>
            <a:chOff x="-30354000" y="3569100"/>
            <a:chExt cx="292250" cy="292225"/>
          </a:xfrm>
        </p:grpSpPr>
        <p:sp>
          <p:nvSpPr>
            <p:cNvPr id="6423" name="Google Shape;6423;p3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3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3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3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3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3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39"/>
          <p:cNvGrpSpPr/>
          <p:nvPr/>
        </p:nvGrpSpPr>
        <p:grpSpPr>
          <a:xfrm>
            <a:off x="2061082" y="2545609"/>
            <a:ext cx="342148" cy="353645"/>
            <a:chOff x="-35118325" y="3202075"/>
            <a:chExt cx="281975" cy="291450"/>
          </a:xfrm>
        </p:grpSpPr>
        <p:sp>
          <p:nvSpPr>
            <p:cNvPr id="6430" name="Google Shape;6430;p3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3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3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3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39"/>
          <p:cNvGrpSpPr/>
          <p:nvPr/>
        </p:nvGrpSpPr>
        <p:grpSpPr>
          <a:xfrm>
            <a:off x="5636616" y="2545821"/>
            <a:ext cx="354586" cy="353221"/>
            <a:chOff x="-35123050" y="3561225"/>
            <a:chExt cx="292225" cy="291100"/>
          </a:xfrm>
        </p:grpSpPr>
        <p:sp>
          <p:nvSpPr>
            <p:cNvPr id="6435" name="Google Shape;6435;p3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3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39"/>
          <p:cNvGrpSpPr/>
          <p:nvPr/>
        </p:nvGrpSpPr>
        <p:grpSpPr>
          <a:xfrm>
            <a:off x="3863823" y="3011396"/>
            <a:ext cx="270467" cy="353615"/>
            <a:chOff x="-35089175" y="3919600"/>
            <a:chExt cx="222900" cy="291425"/>
          </a:xfrm>
        </p:grpSpPr>
        <p:sp>
          <p:nvSpPr>
            <p:cNvPr id="6438" name="Google Shape;6438;p3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3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39"/>
          <p:cNvGrpSpPr/>
          <p:nvPr/>
        </p:nvGrpSpPr>
        <p:grpSpPr>
          <a:xfrm>
            <a:off x="4292110" y="2545366"/>
            <a:ext cx="336445" cy="354131"/>
            <a:chOff x="-33277650" y="3226875"/>
            <a:chExt cx="277275" cy="291850"/>
          </a:xfrm>
        </p:grpSpPr>
        <p:sp>
          <p:nvSpPr>
            <p:cNvPr id="6441" name="Google Shape;6441;p3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3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3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3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3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3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3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39"/>
          <p:cNvGrpSpPr/>
          <p:nvPr/>
        </p:nvGrpSpPr>
        <p:grpSpPr>
          <a:xfrm>
            <a:off x="2501731" y="3011381"/>
            <a:ext cx="353645" cy="353645"/>
            <a:chOff x="-33286325" y="3586425"/>
            <a:chExt cx="291450" cy="291450"/>
          </a:xfrm>
        </p:grpSpPr>
        <p:sp>
          <p:nvSpPr>
            <p:cNvPr id="6449" name="Google Shape;6449;p3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3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3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3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3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39"/>
          <p:cNvGrpSpPr/>
          <p:nvPr/>
        </p:nvGrpSpPr>
        <p:grpSpPr>
          <a:xfrm>
            <a:off x="6081480" y="3010426"/>
            <a:ext cx="353645" cy="355557"/>
            <a:chOff x="-33286325" y="3944800"/>
            <a:chExt cx="291450" cy="293025"/>
          </a:xfrm>
        </p:grpSpPr>
        <p:sp>
          <p:nvSpPr>
            <p:cNvPr id="6455" name="Google Shape;6455;p3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3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3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3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39"/>
          <p:cNvGrpSpPr/>
          <p:nvPr/>
        </p:nvGrpSpPr>
        <p:grpSpPr>
          <a:xfrm>
            <a:off x="2945829" y="3447854"/>
            <a:ext cx="353645" cy="356527"/>
            <a:chOff x="-31452725" y="3191825"/>
            <a:chExt cx="291450" cy="293825"/>
          </a:xfrm>
        </p:grpSpPr>
        <p:sp>
          <p:nvSpPr>
            <p:cNvPr id="6460" name="Google Shape;6460;p3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3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3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3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39"/>
          <p:cNvGrpSpPr/>
          <p:nvPr/>
        </p:nvGrpSpPr>
        <p:grpSpPr>
          <a:xfrm>
            <a:off x="1141353" y="3888334"/>
            <a:ext cx="354586" cy="354586"/>
            <a:chOff x="-31452725" y="3551775"/>
            <a:chExt cx="292225" cy="292225"/>
          </a:xfrm>
        </p:grpSpPr>
        <p:sp>
          <p:nvSpPr>
            <p:cNvPr id="6465" name="Google Shape;6465;p3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3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3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3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39"/>
          <p:cNvGrpSpPr/>
          <p:nvPr/>
        </p:nvGrpSpPr>
        <p:grpSpPr>
          <a:xfrm>
            <a:off x="4739825" y="3887379"/>
            <a:ext cx="357468" cy="356497"/>
            <a:chOff x="-31455100" y="3909350"/>
            <a:chExt cx="294600" cy="293800"/>
          </a:xfrm>
        </p:grpSpPr>
        <p:sp>
          <p:nvSpPr>
            <p:cNvPr id="6470" name="Google Shape;6470;p3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3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39"/>
          <p:cNvGrpSpPr/>
          <p:nvPr/>
        </p:nvGrpSpPr>
        <p:grpSpPr>
          <a:xfrm>
            <a:off x="6081480" y="3888334"/>
            <a:ext cx="353645" cy="354586"/>
            <a:chOff x="-30345325" y="3918800"/>
            <a:chExt cx="291450" cy="292225"/>
          </a:xfrm>
        </p:grpSpPr>
        <p:sp>
          <p:nvSpPr>
            <p:cNvPr id="6473" name="Google Shape;6473;p3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3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3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3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3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39"/>
          <p:cNvGrpSpPr/>
          <p:nvPr/>
        </p:nvGrpSpPr>
        <p:grpSpPr>
          <a:xfrm>
            <a:off x="2512257" y="2545609"/>
            <a:ext cx="332593" cy="353645"/>
            <a:chOff x="-34755225" y="3202075"/>
            <a:chExt cx="274100" cy="291450"/>
          </a:xfrm>
        </p:grpSpPr>
        <p:sp>
          <p:nvSpPr>
            <p:cNvPr id="6479" name="Google Shape;6479;p3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3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3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3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3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3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3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39"/>
          <p:cNvGrpSpPr/>
          <p:nvPr/>
        </p:nvGrpSpPr>
        <p:grpSpPr>
          <a:xfrm>
            <a:off x="6081480" y="2545609"/>
            <a:ext cx="353645" cy="353645"/>
            <a:chOff x="-34763900" y="3561225"/>
            <a:chExt cx="291450" cy="291450"/>
          </a:xfrm>
        </p:grpSpPr>
        <p:sp>
          <p:nvSpPr>
            <p:cNvPr id="6487" name="Google Shape;6487;p3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3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3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0" name="Google Shape;6490;p39"/>
          <p:cNvSpPr/>
          <p:nvPr/>
        </p:nvSpPr>
        <p:spPr>
          <a:xfrm>
            <a:off x="4283510" y="3011396"/>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1" name="Google Shape;6491;p39"/>
          <p:cNvGrpSpPr/>
          <p:nvPr/>
        </p:nvGrpSpPr>
        <p:grpSpPr>
          <a:xfrm>
            <a:off x="1141359" y="3448825"/>
            <a:ext cx="354586" cy="354586"/>
            <a:chOff x="-32927950" y="3227275"/>
            <a:chExt cx="292225" cy="292225"/>
          </a:xfrm>
        </p:grpSpPr>
        <p:sp>
          <p:nvSpPr>
            <p:cNvPr id="6492" name="Google Shape;6492;p3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3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3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3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3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39"/>
          <p:cNvGrpSpPr/>
          <p:nvPr/>
        </p:nvGrpSpPr>
        <p:grpSpPr>
          <a:xfrm>
            <a:off x="4740781" y="3449295"/>
            <a:ext cx="355557" cy="353645"/>
            <a:chOff x="-32927950" y="3586425"/>
            <a:chExt cx="293025" cy="291450"/>
          </a:xfrm>
        </p:grpSpPr>
        <p:sp>
          <p:nvSpPr>
            <p:cNvPr id="6498" name="Google Shape;6498;p3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3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3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3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3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39"/>
          <p:cNvGrpSpPr/>
          <p:nvPr/>
        </p:nvGrpSpPr>
        <p:grpSpPr>
          <a:xfrm>
            <a:off x="2945358" y="3887849"/>
            <a:ext cx="354586" cy="355557"/>
            <a:chOff x="-32927950" y="3944800"/>
            <a:chExt cx="292225" cy="293025"/>
          </a:xfrm>
        </p:grpSpPr>
        <p:sp>
          <p:nvSpPr>
            <p:cNvPr id="6504" name="Google Shape;6504;p3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3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3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3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3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3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3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3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3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39"/>
          <p:cNvGrpSpPr/>
          <p:nvPr/>
        </p:nvGrpSpPr>
        <p:grpSpPr>
          <a:xfrm>
            <a:off x="3388482" y="3449174"/>
            <a:ext cx="354586" cy="353888"/>
            <a:chOff x="-31094350" y="3194000"/>
            <a:chExt cx="292225" cy="291650"/>
          </a:xfrm>
        </p:grpSpPr>
        <p:sp>
          <p:nvSpPr>
            <p:cNvPr id="6514" name="Google Shape;6514;p3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3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3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3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3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3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3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3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39"/>
          <p:cNvGrpSpPr/>
          <p:nvPr/>
        </p:nvGrpSpPr>
        <p:grpSpPr>
          <a:xfrm>
            <a:off x="1609975" y="3888531"/>
            <a:ext cx="353645" cy="354191"/>
            <a:chOff x="-31093575" y="3552550"/>
            <a:chExt cx="291450" cy="291900"/>
          </a:xfrm>
        </p:grpSpPr>
        <p:sp>
          <p:nvSpPr>
            <p:cNvPr id="6523" name="Google Shape;6523;p3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3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3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3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39"/>
          <p:cNvGrpSpPr/>
          <p:nvPr/>
        </p:nvGrpSpPr>
        <p:grpSpPr>
          <a:xfrm>
            <a:off x="5187936" y="3888819"/>
            <a:ext cx="353645" cy="353615"/>
            <a:chOff x="-31093575" y="3911725"/>
            <a:chExt cx="291450" cy="291425"/>
          </a:xfrm>
        </p:grpSpPr>
        <p:sp>
          <p:nvSpPr>
            <p:cNvPr id="6528" name="Google Shape;6528;p3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3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39"/>
          <p:cNvGrpSpPr/>
          <p:nvPr/>
        </p:nvGrpSpPr>
        <p:grpSpPr>
          <a:xfrm>
            <a:off x="3387527" y="4327861"/>
            <a:ext cx="356497" cy="354586"/>
            <a:chOff x="-29946000" y="3183175"/>
            <a:chExt cx="293800" cy="292225"/>
          </a:xfrm>
        </p:grpSpPr>
        <p:sp>
          <p:nvSpPr>
            <p:cNvPr id="6531" name="Google Shape;6531;p3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3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3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3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3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3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39"/>
          <p:cNvGrpSpPr/>
          <p:nvPr/>
        </p:nvGrpSpPr>
        <p:grpSpPr>
          <a:xfrm>
            <a:off x="2943447" y="2545351"/>
            <a:ext cx="358408" cy="354161"/>
            <a:chOff x="-34408675" y="3202075"/>
            <a:chExt cx="295375" cy="291875"/>
          </a:xfrm>
        </p:grpSpPr>
        <p:sp>
          <p:nvSpPr>
            <p:cNvPr id="6538" name="Google Shape;6538;p3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3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3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3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39"/>
          <p:cNvGrpSpPr/>
          <p:nvPr/>
        </p:nvGrpSpPr>
        <p:grpSpPr>
          <a:xfrm>
            <a:off x="1180018" y="3010077"/>
            <a:ext cx="354586" cy="356254"/>
            <a:chOff x="-34405525" y="3558075"/>
            <a:chExt cx="292225" cy="293600"/>
          </a:xfrm>
        </p:grpSpPr>
        <p:sp>
          <p:nvSpPr>
            <p:cNvPr id="6543" name="Google Shape;6543;p3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3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3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39"/>
          <p:cNvGrpSpPr/>
          <p:nvPr/>
        </p:nvGrpSpPr>
        <p:grpSpPr>
          <a:xfrm>
            <a:off x="4740781" y="3011396"/>
            <a:ext cx="355557" cy="353615"/>
            <a:chOff x="-34406325" y="3919600"/>
            <a:chExt cx="293025" cy="291425"/>
          </a:xfrm>
        </p:grpSpPr>
        <p:sp>
          <p:nvSpPr>
            <p:cNvPr id="6547" name="Google Shape;6547;p3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3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3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3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3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3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3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39"/>
          <p:cNvGrpSpPr/>
          <p:nvPr/>
        </p:nvGrpSpPr>
        <p:grpSpPr>
          <a:xfrm>
            <a:off x="1609975" y="3455029"/>
            <a:ext cx="353645" cy="342179"/>
            <a:chOff x="-32568800" y="3232000"/>
            <a:chExt cx="291450" cy="282000"/>
          </a:xfrm>
        </p:grpSpPr>
        <p:sp>
          <p:nvSpPr>
            <p:cNvPr id="6555" name="Google Shape;6555;p3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3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39"/>
          <p:cNvGrpSpPr/>
          <p:nvPr/>
        </p:nvGrpSpPr>
        <p:grpSpPr>
          <a:xfrm>
            <a:off x="5187466" y="3449295"/>
            <a:ext cx="354586" cy="353645"/>
            <a:chOff x="-32569575" y="3586425"/>
            <a:chExt cx="292225" cy="291450"/>
          </a:xfrm>
        </p:grpSpPr>
        <p:sp>
          <p:nvSpPr>
            <p:cNvPr id="6558" name="Google Shape;6558;p3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3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39"/>
          <p:cNvGrpSpPr/>
          <p:nvPr/>
        </p:nvGrpSpPr>
        <p:grpSpPr>
          <a:xfrm>
            <a:off x="3379397" y="3888455"/>
            <a:ext cx="372756" cy="354343"/>
            <a:chOff x="-32576675" y="3944600"/>
            <a:chExt cx="307200" cy="292025"/>
          </a:xfrm>
        </p:grpSpPr>
        <p:sp>
          <p:nvSpPr>
            <p:cNvPr id="6561" name="Google Shape;6561;p3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3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39"/>
          <p:cNvGrpSpPr/>
          <p:nvPr/>
        </p:nvGrpSpPr>
        <p:grpSpPr>
          <a:xfrm>
            <a:off x="3821764" y="3448825"/>
            <a:ext cx="354586" cy="354586"/>
            <a:chOff x="-30735200" y="3192625"/>
            <a:chExt cx="292225" cy="292225"/>
          </a:xfrm>
        </p:grpSpPr>
        <p:sp>
          <p:nvSpPr>
            <p:cNvPr id="6564" name="Google Shape;6564;p3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3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3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3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3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3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3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39"/>
          <p:cNvGrpSpPr/>
          <p:nvPr/>
        </p:nvGrpSpPr>
        <p:grpSpPr>
          <a:xfrm>
            <a:off x="2054863" y="3889123"/>
            <a:ext cx="354586" cy="353008"/>
            <a:chOff x="-30735200" y="3552550"/>
            <a:chExt cx="292225" cy="290925"/>
          </a:xfrm>
        </p:grpSpPr>
        <p:sp>
          <p:nvSpPr>
            <p:cNvPr id="6572" name="Google Shape;6572;p3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3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39"/>
          <p:cNvGrpSpPr/>
          <p:nvPr/>
        </p:nvGrpSpPr>
        <p:grpSpPr>
          <a:xfrm>
            <a:off x="5636616" y="3888804"/>
            <a:ext cx="354586" cy="353645"/>
            <a:chOff x="-30735200" y="3910925"/>
            <a:chExt cx="292225" cy="291450"/>
          </a:xfrm>
        </p:grpSpPr>
        <p:sp>
          <p:nvSpPr>
            <p:cNvPr id="6575" name="Google Shape;6575;p3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3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7" name="Google Shape;6577;p39"/>
          <p:cNvSpPr/>
          <p:nvPr/>
        </p:nvSpPr>
        <p:spPr>
          <a:xfrm>
            <a:off x="3821764" y="4327967"/>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8" name="Google Shape;6578;p39"/>
          <p:cNvGrpSpPr/>
          <p:nvPr/>
        </p:nvGrpSpPr>
        <p:grpSpPr>
          <a:xfrm>
            <a:off x="1179598" y="6595011"/>
            <a:ext cx="358971" cy="359224"/>
            <a:chOff x="-57956275" y="3197925"/>
            <a:chExt cx="319000" cy="319225"/>
          </a:xfrm>
        </p:grpSpPr>
        <p:sp>
          <p:nvSpPr>
            <p:cNvPr id="6579" name="Google Shape;6579;p3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3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3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3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3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3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3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39"/>
          <p:cNvGrpSpPr/>
          <p:nvPr/>
        </p:nvGrpSpPr>
        <p:grpSpPr>
          <a:xfrm>
            <a:off x="4727192" y="6596137"/>
            <a:ext cx="314662" cy="358971"/>
            <a:chOff x="-57940525" y="3590375"/>
            <a:chExt cx="279625" cy="319000"/>
          </a:xfrm>
        </p:grpSpPr>
        <p:sp>
          <p:nvSpPr>
            <p:cNvPr id="6587" name="Google Shape;6587;p3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3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3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3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3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39"/>
          <p:cNvGrpSpPr/>
          <p:nvPr/>
        </p:nvGrpSpPr>
        <p:grpSpPr>
          <a:xfrm>
            <a:off x="2938581" y="7017008"/>
            <a:ext cx="358099" cy="358999"/>
            <a:chOff x="-57959425" y="3982600"/>
            <a:chExt cx="318225" cy="319025"/>
          </a:xfrm>
        </p:grpSpPr>
        <p:sp>
          <p:nvSpPr>
            <p:cNvPr id="6593" name="Google Shape;6593;p3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3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3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3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39"/>
          <p:cNvGrpSpPr/>
          <p:nvPr/>
        </p:nvGrpSpPr>
        <p:grpSpPr>
          <a:xfrm>
            <a:off x="3386989" y="6596137"/>
            <a:ext cx="357226" cy="357226"/>
            <a:chOff x="-55987225" y="3198925"/>
            <a:chExt cx="317450" cy="317450"/>
          </a:xfrm>
        </p:grpSpPr>
        <p:sp>
          <p:nvSpPr>
            <p:cNvPr id="6598" name="Google Shape;6598;p3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3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3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3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39"/>
          <p:cNvGrpSpPr/>
          <p:nvPr/>
        </p:nvGrpSpPr>
        <p:grpSpPr>
          <a:xfrm>
            <a:off x="1623332" y="7018743"/>
            <a:ext cx="357226" cy="357367"/>
            <a:chOff x="-55987225" y="3591025"/>
            <a:chExt cx="317450" cy="317575"/>
          </a:xfrm>
        </p:grpSpPr>
        <p:sp>
          <p:nvSpPr>
            <p:cNvPr id="6603" name="Google Shape;6603;p3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3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3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3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3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39"/>
          <p:cNvGrpSpPr/>
          <p:nvPr/>
        </p:nvGrpSpPr>
        <p:grpSpPr>
          <a:xfrm>
            <a:off x="5150901" y="7017008"/>
            <a:ext cx="358999" cy="358999"/>
            <a:chOff x="-55988800" y="3982600"/>
            <a:chExt cx="319025" cy="319025"/>
          </a:xfrm>
        </p:grpSpPr>
        <p:sp>
          <p:nvSpPr>
            <p:cNvPr id="6609" name="Google Shape;6609;p3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3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3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3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3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39"/>
          <p:cNvGrpSpPr/>
          <p:nvPr/>
        </p:nvGrpSpPr>
        <p:grpSpPr>
          <a:xfrm>
            <a:off x="2058739" y="7440540"/>
            <a:ext cx="356326" cy="358971"/>
            <a:chOff x="-54026025" y="3192625"/>
            <a:chExt cx="316650" cy="319000"/>
          </a:xfrm>
        </p:grpSpPr>
        <p:sp>
          <p:nvSpPr>
            <p:cNvPr id="6615" name="Google Shape;6615;p3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3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3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3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3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3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3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3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39"/>
          <p:cNvGrpSpPr/>
          <p:nvPr/>
        </p:nvGrpSpPr>
        <p:grpSpPr>
          <a:xfrm>
            <a:off x="5603951" y="7438788"/>
            <a:ext cx="316434" cy="358099"/>
            <a:chOff x="-54007925" y="3584850"/>
            <a:chExt cx="281200" cy="318225"/>
          </a:xfrm>
        </p:grpSpPr>
        <p:sp>
          <p:nvSpPr>
            <p:cNvPr id="6624" name="Google Shape;6624;p3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3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3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3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3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3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39"/>
          <p:cNvGrpSpPr/>
          <p:nvPr/>
        </p:nvGrpSpPr>
        <p:grpSpPr>
          <a:xfrm>
            <a:off x="3849760" y="7882536"/>
            <a:ext cx="316434" cy="358914"/>
            <a:chOff x="-54007925" y="3975575"/>
            <a:chExt cx="281200" cy="318950"/>
          </a:xfrm>
        </p:grpSpPr>
        <p:sp>
          <p:nvSpPr>
            <p:cNvPr id="6631" name="Google Shape;6631;p3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3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3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3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39"/>
          <p:cNvGrpSpPr/>
          <p:nvPr/>
        </p:nvGrpSpPr>
        <p:grpSpPr>
          <a:xfrm>
            <a:off x="4323910" y="7457869"/>
            <a:ext cx="274770" cy="358492"/>
            <a:chOff x="-52005775" y="3208025"/>
            <a:chExt cx="244175" cy="318575"/>
          </a:xfrm>
        </p:grpSpPr>
        <p:sp>
          <p:nvSpPr>
            <p:cNvPr id="6636" name="Google Shape;6636;p3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3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3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3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3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3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3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3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3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3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3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39"/>
          <p:cNvGrpSpPr/>
          <p:nvPr/>
        </p:nvGrpSpPr>
        <p:grpSpPr>
          <a:xfrm>
            <a:off x="1622896" y="6596137"/>
            <a:ext cx="358099" cy="358099"/>
            <a:chOff x="-57568775" y="3198925"/>
            <a:chExt cx="318225" cy="318225"/>
          </a:xfrm>
        </p:grpSpPr>
        <p:sp>
          <p:nvSpPr>
            <p:cNvPr id="6648" name="Google Shape;6648;p3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3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3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3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3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3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39"/>
          <p:cNvGrpSpPr/>
          <p:nvPr/>
        </p:nvGrpSpPr>
        <p:grpSpPr>
          <a:xfrm>
            <a:off x="5173070" y="6596137"/>
            <a:ext cx="314662" cy="358099"/>
            <a:chOff x="-57549075" y="3590375"/>
            <a:chExt cx="279625" cy="318225"/>
          </a:xfrm>
        </p:grpSpPr>
        <p:sp>
          <p:nvSpPr>
            <p:cNvPr id="6655" name="Google Shape;6655;p3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3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3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3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39"/>
          <p:cNvGrpSpPr/>
          <p:nvPr/>
        </p:nvGrpSpPr>
        <p:grpSpPr>
          <a:xfrm>
            <a:off x="3385666" y="7017008"/>
            <a:ext cx="359871" cy="359871"/>
            <a:chOff x="-57570350" y="3982600"/>
            <a:chExt cx="319800" cy="319800"/>
          </a:xfrm>
        </p:grpSpPr>
        <p:sp>
          <p:nvSpPr>
            <p:cNvPr id="6660" name="Google Shape;6660;p3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3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3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3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39"/>
          <p:cNvGrpSpPr/>
          <p:nvPr/>
        </p:nvGrpSpPr>
        <p:grpSpPr>
          <a:xfrm>
            <a:off x="3850647" y="6595236"/>
            <a:ext cx="314662" cy="358999"/>
            <a:chOff x="-55576850" y="3198125"/>
            <a:chExt cx="279625" cy="319025"/>
          </a:xfrm>
        </p:grpSpPr>
        <p:sp>
          <p:nvSpPr>
            <p:cNvPr id="6665" name="Google Shape;6665;p3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3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3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3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39"/>
          <p:cNvGrpSpPr/>
          <p:nvPr/>
        </p:nvGrpSpPr>
        <p:grpSpPr>
          <a:xfrm>
            <a:off x="2056966" y="7017787"/>
            <a:ext cx="359871" cy="358324"/>
            <a:chOff x="-55596550" y="3590175"/>
            <a:chExt cx="319800" cy="318425"/>
          </a:xfrm>
        </p:grpSpPr>
        <p:sp>
          <p:nvSpPr>
            <p:cNvPr id="6670" name="Google Shape;6670;p3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3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3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3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39"/>
          <p:cNvGrpSpPr/>
          <p:nvPr/>
        </p:nvGrpSpPr>
        <p:grpSpPr>
          <a:xfrm>
            <a:off x="5582669" y="7016754"/>
            <a:ext cx="358999" cy="359252"/>
            <a:chOff x="-55595775" y="3982375"/>
            <a:chExt cx="319025" cy="319250"/>
          </a:xfrm>
        </p:grpSpPr>
        <p:sp>
          <p:nvSpPr>
            <p:cNvPr id="6675" name="Google Shape;6675;p3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3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3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3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3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3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39"/>
          <p:cNvGrpSpPr/>
          <p:nvPr/>
        </p:nvGrpSpPr>
        <p:grpSpPr>
          <a:xfrm>
            <a:off x="2500218" y="7440540"/>
            <a:ext cx="358999" cy="358099"/>
            <a:chOff x="-53635375" y="3192625"/>
            <a:chExt cx="319025" cy="318225"/>
          </a:xfrm>
        </p:grpSpPr>
        <p:sp>
          <p:nvSpPr>
            <p:cNvPr id="6682" name="Google Shape;6682;p3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3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3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39"/>
          <p:cNvGrpSpPr/>
          <p:nvPr/>
        </p:nvGrpSpPr>
        <p:grpSpPr>
          <a:xfrm>
            <a:off x="6071140" y="7438788"/>
            <a:ext cx="314662" cy="358999"/>
            <a:chOff x="-53615675" y="3584850"/>
            <a:chExt cx="279625" cy="319025"/>
          </a:xfrm>
        </p:grpSpPr>
        <p:sp>
          <p:nvSpPr>
            <p:cNvPr id="6686" name="Google Shape;6686;p3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3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3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39"/>
          <p:cNvGrpSpPr/>
          <p:nvPr/>
        </p:nvGrpSpPr>
        <p:grpSpPr>
          <a:xfrm>
            <a:off x="4281810" y="7883577"/>
            <a:ext cx="358971" cy="357874"/>
            <a:chOff x="-53634575" y="3976500"/>
            <a:chExt cx="319000" cy="318025"/>
          </a:xfrm>
        </p:grpSpPr>
        <p:sp>
          <p:nvSpPr>
            <p:cNvPr id="6690" name="Google Shape;6690;p3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3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3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3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3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3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3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3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39"/>
          <p:cNvGrpSpPr/>
          <p:nvPr/>
        </p:nvGrpSpPr>
        <p:grpSpPr>
          <a:xfrm>
            <a:off x="2522386" y="7893943"/>
            <a:ext cx="314662" cy="358436"/>
            <a:chOff x="-52023900" y="3590075"/>
            <a:chExt cx="279625" cy="318525"/>
          </a:xfrm>
        </p:grpSpPr>
        <p:sp>
          <p:nvSpPr>
            <p:cNvPr id="6699" name="Google Shape;6699;p3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3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3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3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3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3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3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39"/>
          <p:cNvGrpSpPr/>
          <p:nvPr/>
        </p:nvGrpSpPr>
        <p:grpSpPr>
          <a:xfrm>
            <a:off x="2057416" y="6596137"/>
            <a:ext cx="358971" cy="358971"/>
            <a:chOff x="-57173375" y="3198925"/>
            <a:chExt cx="319000" cy="319000"/>
          </a:xfrm>
        </p:grpSpPr>
        <p:sp>
          <p:nvSpPr>
            <p:cNvPr id="6707" name="Google Shape;6707;p3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3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3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3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39"/>
          <p:cNvGrpSpPr/>
          <p:nvPr/>
        </p:nvGrpSpPr>
        <p:grpSpPr>
          <a:xfrm>
            <a:off x="5583569" y="6618277"/>
            <a:ext cx="357198" cy="314690"/>
            <a:chOff x="-57176525" y="3610050"/>
            <a:chExt cx="317425" cy="279650"/>
          </a:xfrm>
        </p:grpSpPr>
        <p:sp>
          <p:nvSpPr>
            <p:cNvPr id="6712" name="Google Shape;6712;p3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3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3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3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3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39"/>
          <p:cNvGrpSpPr/>
          <p:nvPr/>
        </p:nvGrpSpPr>
        <p:grpSpPr>
          <a:xfrm>
            <a:off x="3846216" y="7016332"/>
            <a:ext cx="323524" cy="358774"/>
            <a:chOff x="-57162350" y="3982000"/>
            <a:chExt cx="287500" cy="318825"/>
          </a:xfrm>
        </p:grpSpPr>
        <p:sp>
          <p:nvSpPr>
            <p:cNvPr id="6718" name="Google Shape;6718;p3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3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3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3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3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3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3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3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39"/>
          <p:cNvGrpSpPr/>
          <p:nvPr/>
        </p:nvGrpSpPr>
        <p:grpSpPr>
          <a:xfrm>
            <a:off x="4282246" y="6596137"/>
            <a:ext cx="358099" cy="356326"/>
            <a:chOff x="-55202750" y="3198925"/>
            <a:chExt cx="318225" cy="316650"/>
          </a:xfrm>
        </p:grpSpPr>
        <p:sp>
          <p:nvSpPr>
            <p:cNvPr id="6727" name="Google Shape;6727;p3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3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39"/>
          <p:cNvGrpSpPr/>
          <p:nvPr/>
        </p:nvGrpSpPr>
        <p:grpSpPr>
          <a:xfrm>
            <a:off x="2511302" y="7018012"/>
            <a:ext cx="336830" cy="358099"/>
            <a:chOff x="-55194875" y="3590375"/>
            <a:chExt cx="299325" cy="318225"/>
          </a:xfrm>
        </p:grpSpPr>
        <p:sp>
          <p:nvSpPr>
            <p:cNvPr id="6730" name="Google Shape;6730;p3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3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3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3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3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39"/>
          <p:cNvGrpSpPr/>
          <p:nvPr/>
        </p:nvGrpSpPr>
        <p:grpSpPr>
          <a:xfrm>
            <a:off x="6049871" y="7017908"/>
            <a:ext cx="357198" cy="357198"/>
            <a:chOff x="-55203525" y="3983400"/>
            <a:chExt cx="317425" cy="317425"/>
          </a:xfrm>
        </p:grpSpPr>
        <p:sp>
          <p:nvSpPr>
            <p:cNvPr id="6736" name="Google Shape;6736;p3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3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3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39"/>
          <p:cNvGrpSpPr/>
          <p:nvPr/>
        </p:nvGrpSpPr>
        <p:grpSpPr>
          <a:xfrm>
            <a:off x="2949665" y="7440540"/>
            <a:ext cx="335930" cy="358971"/>
            <a:chOff x="-53232900" y="3192625"/>
            <a:chExt cx="298525" cy="319000"/>
          </a:xfrm>
        </p:grpSpPr>
        <p:sp>
          <p:nvSpPr>
            <p:cNvPr id="6740" name="Google Shape;6740;p3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3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3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3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3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3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3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3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39"/>
          <p:cNvGrpSpPr/>
          <p:nvPr/>
        </p:nvGrpSpPr>
        <p:grpSpPr>
          <a:xfrm>
            <a:off x="1180484" y="7888063"/>
            <a:ext cx="357198" cy="356326"/>
            <a:chOff x="-53242350" y="3584850"/>
            <a:chExt cx="317425" cy="316650"/>
          </a:xfrm>
        </p:grpSpPr>
        <p:sp>
          <p:nvSpPr>
            <p:cNvPr id="6749" name="Google Shape;6749;p3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3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3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3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3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39"/>
          <p:cNvGrpSpPr/>
          <p:nvPr/>
        </p:nvGrpSpPr>
        <p:grpSpPr>
          <a:xfrm>
            <a:off x="4727192" y="7883352"/>
            <a:ext cx="314662" cy="358999"/>
            <a:chOff x="-53224225" y="3976300"/>
            <a:chExt cx="279625" cy="319025"/>
          </a:xfrm>
        </p:grpSpPr>
        <p:sp>
          <p:nvSpPr>
            <p:cNvPr id="6755" name="Google Shape;6755;p3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3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3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3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3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3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3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39"/>
          <p:cNvGrpSpPr/>
          <p:nvPr/>
        </p:nvGrpSpPr>
        <p:grpSpPr>
          <a:xfrm>
            <a:off x="6048985" y="7891032"/>
            <a:ext cx="358971" cy="358408"/>
            <a:chOff x="-52043575" y="3983125"/>
            <a:chExt cx="319000" cy="318500"/>
          </a:xfrm>
        </p:grpSpPr>
        <p:sp>
          <p:nvSpPr>
            <p:cNvPr id="6763" name="Google Shape;6763;p3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3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3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3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3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3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3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3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3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39"/>
          <p:cNvGrpSpPr/>
          <p:nvPr/>
        </p:nvGrpSpPr>
        <p:grpSpPr>
          <a:xfrm>
            <a:off x="2522386" y="6596137"/>
            <a:ext cx="314662" cy="358971"/>
            <a:chOff x="-56766175" y="3198925"/>
            <a:chExt cx="279625" cy="319000"/>
          </a:xfrm>
        </p:grpSpPr>
        <p:sp>
          <p:nvSpPr>
            <p:cNvPr id="6773" name="Google Shape;6773;p3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3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3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3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3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3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3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39"/>
          <p:cNvGrpSpPr/>
          <p:nvPr/>
        </p:nvGrpSpPr>
        <p:grpSpPr>
          <a:xfrm>
            <a:off x="6070253" y="6596137"/>
            <a:ext cx="316434" cy="358099"/>
            <a:chOff x="-56766175" y="3590375"/>
            <a:chExt cx="281200" cy="318225"/>
          </a:xfrm>
        </p:grpSpPr>
        <p:sp>
          <p:nvSpPr>
            <p:cNvPr id="6781" name="Google Shape;6781;p3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3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3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3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39"/>
          <p:cNvGrpSpPr/>
          <p:nvPr/>
        </p:nvGrpSpPr>
        <p:grpSpPr>
          <a:xfrm>
            <a:off x="4325232" y="7017008"/>
            <a:ext cx="272126" cy="358099"/>
            <a:chOff x="-56747275" y="3982600"/>
            <a:chExt cx="241825" cy="318225"/>
          </a:xfrm>
        </p:grpSpPr>
        <p:sp>
          <p:nvSpPr>
            <p:cNvPr id="6786" name="Google Shape;6786;p3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3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3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3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3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3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3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39"/>
          <p:cNvGrpSpPr/>
          <p:nvPr/>
        </p:nvGrpSpPr>
        <p:grpSpPr>
          <a:xfrm>
            <a:off x="1201752" y="7447629"/>
            <a:ext cx="314662" cy="358971"/>
            <a:chOff x="-54793175" y="3198925"/>
            <a:chExt cx="279625" cy="319000"/>
          </a:xfrm>
        </p:grpSpPr>
        <p:sp>
          <p:nvSpPr>
            <p:cNvPr id="6794" name="Google Shape;6794;p3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3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3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3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3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3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3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39"/>
          <p:cNvGrpSpPr/>
          <p:nvPr/>
        </p:nvGrpSpPr>
        <p:grpSpPr>
          <a:xfrm>
            <a:off x="4705024" y="7452095"/>
            <a:ext cx="358999" cy="342991"/>
            <a:chOff x="-54812875" y="3596675"/>
            <a:chExt cx="319025" cy="304800"/>
          </a:xfrm>
        </p:grpSpPr>
        <p:sp>
          <p:nvSpPr>
            <p:cNvPr id="6802" name="Google Shape;6802;p3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3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3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3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3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3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3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9" name="Google Shape;6809;p39"/>
          <p:cNvSpPr/>
          <p:nvPr/>
        </p:nvSpPr>
        <p:spPr>
          <a:xfrm>
            <a:off x="-5109790" y="5131000"/>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39"/>
          <p:cNvSpPr/>
          <p:nvPr/>
        </p:nvSpPr>
        <p:spPr>
          <a:xfrm>
            <a:off x="-5109339" y="5131873"/>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1" name="Google Shape;6811;p39"/>
          <p:cNvGrpSpPr/>
          <p:nvPr/>
        </p:nvGrpSpPr>
        <p:grpSpPr>
          <a:xfrm>
            <a:off x="2960299" y="7890441"/>
            <a:ext cx="314662" cy="358099"/>
            <a:chOff x="-54793175" y="3982600"/>
            <a:chExt cx="279625" cy="318225"/>
          </a:xfrm>
        </p:grpSpPr>
        <p:sp>
          <p:nvSpPr>
            <p:cNvPr id="6812" name="Google Shape;6812;p3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3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3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3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3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3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3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39"/>
          <p:cNvGrpSpPr/>
          <p:nvPr/>
        </p:nvGrpSpPr>
        <p:grpSpPr>
          <a:xfrm>
            <a:off x="3408271" y="7440540"/>
            <a:ext cx="314662" cy="358099"/>
            <a:chOff x="-52832000" y="3192625"/>
            <a:chExt cx="279625" cy="318225"/>
          </a:xfrm>
        </p:grpSpPr>
        <p:sp>
          <p:nvSpPr>
            <p:cNvPr id="6820" name="Google Shape;6820;p3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3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3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3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3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3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3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3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39"/>
          <p:cNvGrpSpPr/>
          <p:nvPr/>
        </p:nvGrpSpPr>
        <p:grpSpPr>
          <a:xfrm>
            <a:off x="1622460" y="7888964"/>
            <a:ext cx="358971" cy="357198"/>
            <a:chOff x="-52851675" y="3585650"/>
            <a:chExt cx="319000" cy="317425"/>
          </a:xfrm>
        </p:grpSpPr>
        <p:sp>
          <p:nvSpPr>
            <p:cNvPr id="6829" name="Google Shape;6829;p3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3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3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3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3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3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39"/>
          <p:cNvGrpSpPr/>
          <p:nvPr/>
        </p:nvGrpSpPr>
        <p:grpSpPr>
          <a:xfrm>
            <a:off x="5173070" y="7883352"/>
            <a:ext cx="314662" cy="358999"/>
            <a:chOff x="-52832000" y="3976300"/>
            <a:chExt cx="279625" cy="319025"/>
          </a:xfrm>
        </p:grpSpPr>
        <p:sp>
          <p:nvSpPr>
            <p:cNvPr id="6836" name="Google Shape;6836;p3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3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3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3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3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39"/>
          <p:cNvGrpSpPr/>
          <p:nvPr/>
        </p:nvGrpSpPr>
        <p:grpSpPr>
          <a:xfrm>
            <a:off x="3407385" y="8340337"/>
            <a:ext cx="316434" cy="358099"/>
            <a:chOff x="-51633225" y="3198925"/>
            <a:chExt cx="281200" cy="318225"/>
          </a:xfrm>
        </p:grpSpPr>
        <p:sp>
          <p:nvSpPr>
            <p:cNvPr id="6842" name="Google Shape;6842;p3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3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3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3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3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3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3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39"/>
          <p:cNvGrpSpPr/>
          <p:nvPr/>
        </p:nvGrpSpPr>
        <p:grpSpPr>
          <a:xfrm>
            <a:off x="2935036" y="6597009"/>
            <a:ext cx="365188" cy="357226"/>
            <a:chOff x="-56396775" y="3199700"/>
            <a:chExt cx="324525" cy="317450"/>
          </a:xfrm>
        </p:grpSpPr>
        <p:sp>
          <p:nvSpPr>
            <p:cNvPr id="6850" name="Google Shape;6850;p3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3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3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3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3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3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39"/>
          <p:cNvGrpSpPr/>
          <p:nvPr/>
        </p:nvGrpSpPr>
        <p:grpSpPr>
          <a:xfrm>
            <a:off x="1179584" y="7029518"/>
            <a:ext cx="358999" cy="335958"/>
            <a:chOff x="-56394425" y="3600600"/>
            <a:chExt cx="319025" cy="298550"/>
          </a:xfrm>
        </p:grpSpPr>
        <p:sp>
          <p:nvSpPr>
            <p:cNvPr id="6857" name="Google Shape;6857;p3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3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3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39"/>
          <p:cNvGrpSpPr/>
          <p:nvPr/>
        </p:nvGrpSpPr>
        <p:grpSpPr>
          <a:xfrm>
            <a:off x="4720989" y="7017908"/>
            <a:ext cx="327068" cy="357198"/>
            <a:chOff x="-56379450" y="3983400"/>
            <a:chExt cx="290650" cy="317425"/>
          </a:xfrm>
        </p:grpSpPr>
        <p:sp>
          <p:nvSpPr>
            <p:cNvPr id="6861" name="Google Shape;6861;p3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3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3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3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3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3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39"/>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39"/>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39"/>
          <p:cNvGrpSpPr/>
          <p:nvPr/>
        </p:nvGrpSpPr>
        <p:grpSpPr>
          <a:xfrm>
            <a:off x="1643728" y="7447629"/>
            <a:ext cx="316434" cy="358971"/>
            <a:chOff x="-54401725" y="3198925"/>
            <a:chExt cx="281200" cy="319000"/>
          </a:xfrm>
        </p:grpSpPr>
        <p:sp>
          <p:nvSpPr>
            <p:cNvPr id="6870" name="Google Shape;6870;p3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3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3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3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3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3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3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3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3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3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3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39"/>
          <p:cNvGrpSpPr/>
          <p:nvPr/>
        </p:nvGrpSpPr>
        <p:grpSpPr>
          <a:xfrm>
            <a:off x="5173070" y="7445006"/>
            <a:ext cx="314662" cy="358099"/>
            <a:chOff x="-54401725" y="3590375"/>
            <a:chExt cx="279625" cy="318225"/>
          </a:xfrm>
        </p:grpSpPr>
        <p:sp>
          <p:nvSpPr>
            <p:cNvPr id="6882" name="Google Shape;6882;p3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3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3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3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3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3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39"/>
          <p:cNvGrpSpPr/>
          <p:nvPr/>
        </p:nvGrpSpPr>
        <p:grpSpPr>
          <a:xfrm>
            <a:off x="3406063" y="7890441"/>
            <a:ext cx="319079" cy="358099"/>
            <a:chOff x="-54403300" y="3982600"/>
            <a:chExt cx="283550" cy="318225"/>
          </a:xfrm>
        </p:grpSpPr>
        <p:sp>
          <p:nvSpPr>
            <p:cNvPr id="6889" name="Google Shape;6889;p3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3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3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3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3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39"/>
          <p:cNvGrpSpPr/>
          <p:nvPr/>
        </p:nvGrpSpPr>
        <p:grpSpPr>
          <a:xfrm>
            <a:off x="3829828" y="7442537"/>
            <a:ext cx="356298" cy="356973"/>
            <a:chOff x="-52458650" y="3194400"/>
            <a:chExt cx="316625" cy="317225"/>
          </a:xfrm>
        </p:grpSpPr>
        <p:sp>
          <p:nvSpPr>
            <p:cNvPr id="6895" name="Google Shape;6895;p3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3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3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3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3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3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3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3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39"/>
          <p:cNvGrpSpPr/>
          <p:nvPr/>
        </p:nvGrpSpPr>
        <p:grpSpPr>
          <a:xfrm>
            <a:off x="2068050" y="7888063"/>
            <a:ext cx="337703" cy="357845"/>
            <a:chOff x="-52450000" y="3584850"/>
            <a:chExt cx="300100" cy="318000"/>
          </a:xfrm>
        </p:grpSpPr>
        <p:sp>
          <p:nvSpPr>
            <p:cNvPr id="6904" name="Google Shape;6904;p3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3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3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3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3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3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3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39"/>
          <p:cNvGrpSpPr/>
          <p:nvPr/>
        </p:nvGrpSpPr>
        <p:grpSpPr>
          <a:xfrm>
            <a:off x="5604837" y="7885124"/>
            <a:ext cx="314662" cy="357226"/>
            <a:chOff x="-52440550" y="3977875"/>
            <a:chExt cx="279625" cy="317450"/>
          </a:xfrm>
        </p:grpSpPr>
        <p:sp>
          <p:nvSpPr>
            <p:cNvPr id="6912" name="Google Shape;6912;p3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3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3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3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3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3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3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3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39"/>
          <p:cNvGrpSpPr/>
          <p:nvPr/>
        </p:nvGrpSpPr>
        <p:grpSpPr>
          <a:xfrm>
            <a:off x="3850647" y="8343668"/>
            <a:ext cx="314662" cy="358999"/>
            <a:chOff x="-51623775" y="3584850"/>
            <a:chExt cx="279625" cy="319025"/>
          </a:xfrm>
        </p:grpSpPr>
        <p:sp>
          <p:nvSpPr>
            <p:cNvPr id="6921" name="Google Shape;6921;p3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3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3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3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3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3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3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3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3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3" name="Shape 6933"/>
        <p:cNvGrpSpPr/>
        <p:nvPr/>
      </p:nvGrpSpPr>
      <p:grpSpPr>
        <a:xfrm>
          <a:off x="0" y="0"/>
          <a:ext cx="0" cy="0"/>
          <a:chOff x="0" y="0"/>
          <a:chExt cx="0" cy="0"/>
        </a:xfrm>
      </p:grpSpPr>
      <p:sp>
        <p:nvSpPr>
          <p:cNvPr id="6934" name="Google Shape;6934;p40"/>
          <p:cNvSpPr txBox="1"/>
          <p:nvPr>
            <p:ph idx="4294967295" type="title"/>
          </p:nvPr>
        </p:nvSpPr>
        <p:spPr>
          <a:xfrm>
            <a:off x="1967725" y="2009700"/>
            <a:ext cx="3675300" cy="4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Icons</a:t>
            </a:r>
            <a:endParaRPr>
              <a:solidFill>
                <a:srgbClr val="FFFFFF"/>
              </a:solidFill>
              <a:latin typeface="Arial"/>
              <a:ea typeface="Arial"/>
              <a:cs typeface="Arial"/>
              <a:sym typeface="Arial"/>
            </a:endParaRPr>
          </a:p>
        </p:txBody>
      </p:sp>
      <p:sp>
        <p:nvSpPr>
          <p:cNvPr id="6935" name="Google Shape;6935;p40"/>
          <p:cNvSpPr txBox="1"/>
          <p:nvPr>
            <p:ph idx="4294967295" type="title"/>
          </p:nvPr>
        </p:nvSpPr>
        <p:spPr>
          <a:xfrm>
            <a:off x="1967725" y="6090350"/>
            <a:ext cx="3675300" cy="4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Performing Arts Icons</a:t>
            </a:r>
            <a:endParaRPr>
              <a:latin typeface="Arial"/>
              <a:ea typeface="Arial"/>
              <a:cs typeface="Arial"/>
              <a:sym typeface="Arial"/>
            </a:endParaRPr>
          </a:p>
        </p:txBody>
      </p:sp>
      <p:grpSp>
        <p:nvGrpSpPr>
          <p:cNvPr id="6936" name="Google Shape;6936;p40"/>
          <p:cNvGrpSpPr/>
          <p:nvPr/>
        </p:nvGrpSpPr>
        <p:grpSpPr>
          <a:xfrm>
            <a:off x="1228984" y="2585159"/>
            <a:ext cx="276003" cy="357300"/>
            <a:chOff x="-50469125" y="3183175"/>
            <a:chExt cx="233150" cy="301825"/>
          </a:xfrm>
        </p:grpSpPr>
        <p:sp>
          <p:nvSpPr>
            <p:cNvPr id="6937" name="Google Shape;6937;p4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4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4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40"/>
          <p:cNvGrpSpPr/>
          <p:nvPr/>
        </p:nvGrpSpPr>
        <p:grpSpPr>
          <a:xfrm>
            <a:off x="4736765" y="2586165"/>
            <a:ext cx="356205" cy="355288"/>
            <a:chOff x="-50504575" y="3550975"/>
            <a:chExt cx="300900" cy="300125"/>
          </a:xfrm>
        </p:grpSpPr>
        <p:sp>
          <p:nvSpPr>
            <p:cNvPr id="6941" name="Google Shape;6941;p4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4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4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4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40"/>
          <p:cNvGrpSpPr/>
          <p:nvPr/>
        </p:nvGrpSpPr>
        <p:grpSpPr>
          <a:xfrm>
            <a:off x="2951378" y="3053251"/>
            <a:ext cx="356205" cy="354341"/>
            <a:chOff x="-50503000" y="3921175"/>
            <a:chExt cx="300900" cy="299325"/>
          </a:xfrm>
        </p:grpSpPr>
        <p:sp>
          <p:nvSpPr>
            <p:cNvPr id="6946" name="Google Shape;6946;p4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4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4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4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4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40"/>
          <p:cNvGrpSpPr/>
          <p:nvPr/>
        </p:nvGrpSpPr>
        <p:grpSpPr>
          <a:xfrm>
            <a:off x="3391420" y="2585706"/>
            <a:ext cx="355258" cy="356205"/>
            <a:chOff x="-48630025" y="3199700"/>
            <a:chExt cx="300100" cy="300900"/>
          </a:xfrm>
        </p:grpSpPr>
        <p:sp>
          <p:nvSpPr>
            <p:cNvPr id="6952" name="Google Shape;6952;p4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4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4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40"/>
          <p:cNvGrpSpPr/>
          <p:nvPr/>
        </p:nvGrpSpPr>
        <p:grpSpPr>
          <a:xfrm>
            <a:off x="1632281" y="3052793"/>
            <a:ext cx="355258" cy="355258"/>
            <a:chOff x="-48630025" y="3569100"/>
            <a:chExt cx="300100" cy="300100"/>
          </a:xfrm>
        </p:grpSpPr>
        <p:sp>
          <p:nvSpPr>
            <p:cNvPr id="6956" name="Google Shape;6956;p4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4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4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4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4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4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4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4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4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4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40"/>
          <p:cNvGrpSpPr/>
          <p:nvPr/>
        </p:nvGrpSpPr>
        <p:grpSpPr>
          <a:xfrm>
            <a:off x="5162430" y="3053725"/>
            <a:ext cx="354311" cy="353394"/>
            <a:chOff x="-48629225" y="3938500"/>
            <a:chExt cx="299300" cy="298525"/>
          </a:xfrm>
        </p:grpSpPr>
        <p:sp>
          <p:nvSpPr>
            <p:cNvPr id="6967" name="Google Shape;6967;p4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4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4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4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40"/>
          <p:cNvGrpSpPr/>
          <p:nvPr/>
        </p:nvGrpSpPr>
        <p:grpSpPr>
          <a:xfrm>
            <a:off x="2102599" y="3522827"/>
            <a:ext cx="311458" cy="354341"/>
            <a:chOff x="-46762575" y="3200500"/>
            <a:chExt cx="263100" cy="299325"/>
          </a:xfrm>
        </p:grpSpPr>
        <p:sp>
          <p:nvSpPr>
            <p:cNvPr id="6972" name="Google Shape;6972;p4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4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4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4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4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40"/>
          <p:cNvGrpSpPr/>
          <p:nvPr/>
        </p:nvGrpSpPr>
        <p:grpSpPr>
          <a:xfrm>
            <a:off x="5615833" y="3543810"/>
            <a:ext cx="355288" cy="312375"/>
            <a:chOff x="-46779900" y="3588000"/>
            <a:chExt cx="300125" cy="263875"/>
          </a:xfrm>
        </p:grpSpPr>
        <p:sp>
          <p:nvSpPr>
            <p:cNvPr id="6978" name="Google Shape;6978;p4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4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4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4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40"/>
          <p:cNvGrpSpPr/>
          <p:nvPr/>
        </p:nvGrpSpPr>
        <p:grpSpPr>
          <a:xfrm>
            <a:off x="3836862" y="3951651"/>
            <a:ext cx="354341" cy="353394"/>
            <a:chOff x="-46779100" y="3938500"/>
            <a:chExt cx="299325" cy="298525"/>
          </a:xfrm>
        </p:grpSpPr>
        <p:sp>
          <p:nvSpPr>
            <p:cNvPr id="6983" name="Google Shape;6983;p4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4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40"/>
          <p:cNvGrpSpPr/>
          <p:nvPr/>
        </p:nvGrpSpPr>
        <p:grpSpPr>
          <a:xfrm>
            <a:off x="4272526" y="3522354"/>
            <a:ext cx="355258" cy="355288"/>
            <a:chOff x="-44924250" y="3206000"/>
            <a:chExt cx="300100" cy="300125"/>
          </a:xfrm>
        </p:grpSpPr>
        <p:sp>
          <p:nvSpPr>
            <p:cNvPr id="6986" name="Google Shape;6986;p4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4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4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4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4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40"/>
          <p:cNvGrpSpPr/>
          <p:nvPr/>
        </p:nvGrpSpPr>
        <p:grpSpPr>
          <a:xfrm>
            <a:off x="1632281" y="2586180"/>
            <a:ext cx="355258" cy="355258"/>
            <a:chOff x="-50134375" y="3183175"/>
            <a:chExt cx="300100" cy="300100"/>
          </a:xfrm>
        </p:grpSpPr>
        <p:sp>
          <p:nvSpPr>
            <p:cNvPr id="6992" name="Google Shape;6992;p4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4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4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4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4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4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4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4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4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4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40"/>
          <p:cNvGrpSpPr/>
          <p:nvPr/>
        </p:nvGrpSpPr>
        <p:grpSpPr>
          <a:xfrm>
            <a:off x="5161957" y="2586165"/>
            <a:ext cx="355258" cy="355288"/>
            <a:chOff x="-50134375" y="3550975"/>
            <a:chExt cx="300100" cy="300125"/>
          </a:xfrm>
        </p:grpSpPr>
        <p:sp>
          <p:nvSpPr>
            <p:cNvPr id="7003" name="Google Shape;7003;p4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4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40"/>
          <p:cNvGrpSpPr/>
          <p:nvPr/>
        </p:nvGrpSpPr>
        <p:grpSpPr>
          <a:xfrm>
            <a:off x="3391420" y="3052896"/>
            <a:ext cx="355258" cy="355051"/>
            <a:chOff x="-50134375" y="3920575"/>
            <a:chExt cx="300100" cy="299925"/>
          </a:xfrm>
        </p:grpSpPr>
        <p:sp>
          <p:nvSpPr>
            <p:cNvPr id="7006" name="Google Shape;7006;p4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4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4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40"/>
          <p:cNvGrpSpPr/>
          <p:nvPr/>
        </p:nvGrpSpPr>
        <p:grpSpPr>
          <a:xfrm>
            <a:off x="3835471" y="2586180"/>
            <a:ext cx="357123" cy="355258"/>
            <a:chOff x="-48262200" y="3200500"/>
            <a:chExt cx="301675" cy="300100"/>
          </a:xfrm>
        </p:grpSpPr>
        <p:sp>
          <p:nvSpPr>
            <p:cNvPr id="7010" name="Google Shape;7010;p4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4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4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4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4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4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4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4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4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40"/>
          <p:cNvGrpSpPr/>
          <p:nvPr/>
        </p:nvGrpSpPr>
        <p:grpSpPr>
          <a:xfrm>
            <a:off x="2109140" y="3053163"/>
            <a:ext cx="298377" cy="354519"/>
            <a:chOff x="-48233050" y="3569725"/>
            <a:chExt cx="252050" cy="299475"/>
          </a:xfrm>
        </p:grpSpPr>
        <p:sp>
          <p:nvSpPr>
            <p:cNvPr id="7020" name="Google Shape;7020;p4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4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4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40"/>
          <p:cNvGrpSpPr/>
          <p:nvPr/>
        </p:nvGrpSpPr>
        <p:grpSpPr>
          <a:xfrm>
            <a:off x="5668053" y="3051387"/>
            <a:ext cx="250847" cy="358070"/>
            <a:chOff x="-48216525" y="3936125"/>
            <a:chExt cx="211900" cy="302475"/>
          </a:xfrm>
        </p:grpSpPr>
        <p:sp>
          <p:nvSpPr>
            <p:cNvPr id="7024" name="Google Shape;7024;p4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4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4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4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40"/>
          <p:cNvGrpSpPr/>
          <p:nvPr/>
        </p:nvGrpSpPr>
        <p:grpSpPr>
          <a:xfrm>
            <a:off x="2513333" y="3522354"/>
            <a:ext cx="355258" cy="355288"/>
            <a:chOff x="-46410500" y="3201275"/>
            <a:chExt cx="300100" cy="300125"/>
          </a:xfrm>
        </p:grpSpPr>
        <p:sp>
          <p:nvSpPr>
            <p:cNvPr id="7029" name="Google Shape;7029;p4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4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4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4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4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40"/>
          <p:cNvGrpSpPr/>
          <p:nvPr/>
        </p:nvGrpSpPr>
        <p:grpSpPr>
          <a:xfrm>
            <a:off x="6049651" y="3521895"/>
            <a:ext cx="355258" cy="356205"/>
            <a:chOff x="-46409700" y="3569100"/>
            <a:chExt cx="300100" cy="300900"/>
          </a:xfrm>
        </p:grpSpPr>
        <p:sp>
          <p:nvSpPr>
            <p:cNvPr id="7035" name="Google Shape;7035;p4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4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4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4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4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40"/>
          <p:cNvGrpSpPr/>
          <p:nvPr/>
        </p:nvGrpSpPr>
        <p:grpSpPr>
          <a:xfrm>
            <a:off x="4260407" y="3949786"/>
            <a:ext cx="379497" cy="358070"/>
            <a:chOff x="-46422300" y="3936925"/>
            <a:chExt cx="320575" cy="302475"/>
          </a:xfrm>
        </p:grpSpPr>
        <p:sp>
          <p:nvSpPr>
            <p:cNvPr id="7041" name="Google Shape;7041;p4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4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40"/>
          <p:cNvGrpSpPr/>
          <p:nvPr/>
        </p:nvGrpSpPr>
        <p:grpSpPr>
          <a:xfrm>
            <a:off x="2512860" y="3946862"/>
            <a:ext cx="356205" cy="355258"/>
            <a:chOff x="-44914800" y="3560450"/>
            <a:chExt cx="300900" cy="300100"/>
          </a:xfrm>
        </p:grpSpPr>
        <p:sp>
          <p:nvSpPr>
            <p:cNvPr id="7044" name="Google Shape;7044;p4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4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4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4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4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40"/>
          <p:cNvGrpSpPr/>
          <p:nvPr/>
        </p:nvGrpSpPr>
        <p:grpSpPr>
          <a:xfrm>
            <a:off x="2081172" y="2586757"/>
            <a:ext cx="354311" cy="354104"/>
            <a:chOff x="-49764975" y="3183375"/>
            <a:chExt cx="299300" cy="299125"/>
          </a:xfrm>
        </p:grpSpPr>
        <p:sp>
          <p:nvSpPr>
            <p:cNvPr id="7050" name="Google Shape;7050;p4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4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4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4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4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4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4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4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4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40"/>
          <p:cNvGrpSpPr/>
          <p:nvPr/>
        </p:nvGrpSpPr>
        <p:grpSpPr>
          <a:xfrm>
            <a:off x="5616321" y="2585854"/>
            <a:ext cx="354311" cy="355909"/>
            <a:chOff x="-49764975" y="3551225"/>
            <a:chExt cx="299300" cy="300650"/>
          </a:xfrm>
        </p:grpSpPr>
        <p:sp>
          <p:nvSpPr>
            <p:cNvPr id="7060" name="Google Shape;7060;p4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4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4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4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4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4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4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4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4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4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4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40"/>
          <p:cNvGrpSpPr/>
          <p:nvPr/>
        </p:nvGrpSpPr>
        <p:grpSpPr>
          <a:xfrm>
            <a:off x="3834538" y="3052659"/>
            <a:ext cx="358987" cy="355525"/>
            <a:chOff x="-49766550" y="3920175"/>
            <a:chExt cx="303250" cy="300325"/>
          </a:xfrm>
        </p:grpSpPr>
        <p:sp>
          <p:nvSpPr>
            <p:cNvPr id="7072" name="Google Shape;7072;p4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4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4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4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40"/>
          <p:cNvGrpSpPr/>
          <p:nvPr/>
        </p:nvGrpSpPr>
        <p:grpSpPr>
          <a:xfrm>
            <a:off x="4271594" y="2586638"/>
            <a:ext cx="357123" cy="354341"/>
            <a:chOff x="-47892800" y="3200500"/>
            <a:chExt cx="301675" cy="299325"/>
          </a:xfrm>
        </p:grpSpPr>
        <p:sp>
          <p:nvSpPr>
            <p:cNvPr id="7077" name="Google Shape;7077;p4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4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4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4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4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4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40"/>
          <p:cNvGrpSpPr/>
          <p:nvPr/>
        </p:nvGrpSpPr>
        <p:grpSpPr>
          <a:xfrm>
            <a:off x="2576267" y="3052793"/>
            <a:ext cx="229391" cy="355258"/>
            <a:chOff x="-47839250" y="3569100"/>
            <a:chExt cx="193775" cy="300100"/>
          </a:xfrm>
        </p:grpSpPr>
        <p:sp>
          <p:nvSpPr>
            <p:cNvPr id="7084" name="Google Shape;7084;p4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4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4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4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4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4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40"/>
          <p:cNvGrpSpPr/>
          <p:nvPr/>
        </p:nvGrpSpPr>
        <p:grpSpPr>
          <a:xfrm>
            <a:off x="6049651" y="3052319"/>
            <a:ext cx="355258" cy="356205"/>
            <a:chOff x="-47892800" y="3937700"/>
            <a:chExt cx="300100" cy="300900"/>
          </a:xfrm>
        </p:grpSpPr>
        <p:sp>
          <p:nvSpPr>
            <p:cNvPr id="7091" name="Google Shape;7091;p4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4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4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4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4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4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4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4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40"/>
          <p:cNvGrpSpPr/>
          <p:nvPr/>
        </p:nvGrpSpPr>
        <p:grpSpPr>
          <a:xfrm>
            <a:off x="2951851" y="3544269"/>
            <a:ext cx="355258" cy="311458"/>
            <a:chOff x="-46042675" y="3218600"/>
            <a:chExt cx="300100" cy="263100"/>
          </a:xfrm>
        </p:grpSpPr>
        <p:sp>
          <p:nvSpPr>
            <p:cNvPr id="7100" name="Google Shape;7100;p4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4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4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4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4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4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40"/>
          <p:cNvGrpSpPr/>
          <p:nvPr/>
        </p:nvGrpSpPr>
        <p:grpSpPr>
          <a:xfrm>
            <a:off x="1189356" y="3956628"/>
            <a:ext cx="355258" cy="323118"/>
            <a:chOff x="-46042675" y="3568700"/>
            <a:chExt cx="300100" cy="272950"/>
          </a:xfrm>
        </p:grpSpPr>
        <p:sp>
          <p:nvSpPr>
            <p:cNvPr id="7107" name="Google Shape;7107;p4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4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4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4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40"/>
          <p:cNvGrpSpPr/>
          <p:nvPr/>
        </p:nvGrpSpPr>
        <p:grpSpPr>
          <a:xfrm>
            <a:off x="4779190" y="3950851"/>
            <a:ext cx="271357" cy="356057"/>
            <a:chOff x="-46007225" y="3937825"/>
            <a:chExt cx="229225" cy="300775"/>
          </a:xfrm>
        </p:grpSpPr>
        <p:sp>
          <p:nvSpPr>
            <p:cNvPr id="7112" name="Google Shape;7112;p4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4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4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4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4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4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4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4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4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4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40"/>
          <p:cNvGrpSpPr/>
          <p:nvPr/>
        </p:nvGrpSpPr>
        <p:grpSpPr>
          <a:xfrm>
            <a:off x="6071093" y="3940937"/>
            <a:ext cx="312375" cy="357596"/>
            <a:chOff x="-44895900" y="3929450"/>
            <a:chExt cx="263875" cy="302075"/>
          </a:xfrm>
        </p:grpSpPr>
        <p:sp>
          <p:nvSpPr>
            <p:cNvPr id="7123" name="Google Shape;7123;p4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4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4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4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4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4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40"/>
          <p:cNvGrpSpPr/>
          <p:nvPr/>
        </p:nvGrpSpPr>
        <p:grpSpPr>
          <a:xfrm>
            <a:off x="2512860" y="2597367"/>
            <a:ext cx="356205" cy="332885"/>
            <a:chOff x="-49397175" y="3192625"/>
            <a:chExt cx="300900" cy="281200"/>
          </a:xfrm>
        </p:grpSpPr>
        <p:sp>
          <p:nvSpPr>
            <p:cNvPr id="7130" name="Google Shape;7130;p4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4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4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4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4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4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4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40"/>
          <p:cNvGrpSpPr/>
          <p:nvPr/>
        </p:nvGrpSpPr>
        <p:grpSpPr>
          <a:xfrm>
            <a:off x="6075280" y="2585706"/>
            <a:ext cx="304000" cy="356205"/>
            <a:chOff x="-49375900" y="3550975"/>
            <a:chExt cx="256800" cy="300900"/>
          </a:xfrm>
        </p:grpSpPr>
        <p:sp>
          <p:nvSpPr>
            <p:cNvPr id="7138" name="Google Shape;7138;p4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4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4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4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4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4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40"/>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4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4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4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4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40"/>
          <p:cNvGrpSpPr/>
          <p:nvPr/>
        </p:nvGrpSpPr>
        <p:grpSpPr>
          <a:xfrm>
            <a:off x="4293509" y="3052319"/>
            <a:ext cx="313293" cy="356205"/>
            <a:chOff x="-49378250" y="3920375"/>
            <a:chExt cx="264650" cy="300900"/>
          </a:xfrm>
        </p:grpSpPr>
        <p:sp>
          <p:nvSpPr>
            <p:cNvPr id="7150" name="Google Shape;7150;p4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4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4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4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4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4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4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40"/>
          <p:cNvGrpSpPr/>
          <p:nvPr/>
        </p:nvGrpSpPr>
        <p:grpSpPr>
          <a:xfrm>
            <a:off x="1210798" y="3521436"/>
            <a:ext cx="312375" cy="357123"/>
            <a:chOff x="-47505300" y="3200500"/>
            <a:chExt cx="263875" cy="301675"/>
          </a:xfrm>
        </p:grpSpPr>
        <p:sp>
          <p:nvSpPr>
            <p:cNvPr id="7158" name="Google Shape;7158;p4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4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4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4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4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4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4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4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4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4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4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4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4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40"/>
          <p:cNvGrpSpPr/>
          <p:nvPr/>
        </p:nvGrpSpPr>
        <p:grpSpPr>
          <a:xfrm>
            <a:off x="4736780" y="3522472"/>
            <a:ext cx="356176" cy="355051"/>
            <a:chOff x="-47524975" y="3569100"/>
            <a:chExt cx="300875" cy="299925"/>
          </a:xfrm>
        </p:grpSpPr>
        <p:sp>
          <p:nvSpPr>
            <p:cNvPr id="7172" name="Google Shape;7172;p4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4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4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4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4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40"/>
          <p:cNvGrpSpPr/>
          <p:nvPr/>
        </p:nvGrpSpPr>
        <p:grpSpPr>
          <a:xfrm>
            <a:off x="2951851" y="3993616"/>
            <a:ext cx="355258" cy="270410"/>
            <a:chOff x="-47523400" y="3973950"/>
            <a:chExt cx="300100" cy="228425"/>
          </a:xfrm>
        </p:grpSpPr>
        <p:sp>
          <p:nvSpPr>
            <p:cNvPr id="7178" name="Google Shape;7178;p4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4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4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4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4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40"/>
          <p:cNvGrpSpPr/>
          <p:nvPr/>
        </p:nvGrpSpPr>
        <p:grpSpPr>
          <a:xfrm>
            <a:off x="3391879" y="3521199"/>
            <a:ext cx="354341" cy="357596"/>
            <a:chOff x="-45673275" y="3199325"/>
            <a:chExt cx="299325" cy="302075"/>
          </a:xfrm>
        </p:grpSpPr>
        <p:sp>
          <p:nvSpPr>
            <p:cNvPr id="7184" name="Google Shape;7184;p4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4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4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40"/>
          <p:cNvGrpSpPr/>
          <p:nvPr/>
        </p:nvGrpSpPr>
        <p:grpSpPr>
          <a:xfrm>
            <a:off x="1631807" y="3977611"/>
            <a:ext cx="356205" cy="314240"/>
            <a:chOff x="-45674075" y="3586425"/>
            <a:chExt cx="300900" cy="265450"/>
          </a:xfrm>
        </p:grpSpPr>
        <p:sp>
          <p:nvSpPr>
            <p:cNvPr id="7188" name="Google Shape;7188;p4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4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40"/>
          <p:cNvGrpSpPr/>
          <p:nvPr/>
        </p:nvGrpSpPr>
        <p:grpSpPr>
          <a:xfrm>
            <a:off x="5162415" y="3950704"/>
            <a:ext cx="354341" cy="356205"/>
            <a:chOff x="-45673275" y="3937700"/>
            <a:chExt cx="299325" cy="300900"/>
          </a:xfrm>
        </p:grpSpPr>
        <p:sp>
          <p:nvSpPr>
            <p:cNvPr id="7191" name="Google Shape;7191;p4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4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4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4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4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4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40"/>
          <p:cNvGrpSpPr/>
          <p:nvPr/>
        </p:nvGrpSpPr>
        <p:grpSpPr>
          <a:xfrm>
            <a:off x="3390946" y="4402500"/>
            <a:ext cx="356205" cy="356205"/>
            <a:chOff x="-44512325" y="3176075"/>
            <a:chExt cx="300900" cy="300900"/>
          </a:xfrm>
        </p:grpSpPr>
        <p:sp>
          <p:nvSpPr>
            <p:cNvPr id="7198" name="Google Shape;7198;p4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4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4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40"/>
          <p:cNvGrpSpPr/>
          <p:nvPr/>
        </p:nvGrpSpPr>
        <p:grpSpPr>
          <a:xfrm>
            <a:off x="2952310" y="2586638"/>
            <a:ext cx="354341" cy="354341"/>
            <a:chOff x="-49027775" y="3183175"/>
            <a:chExt cx="299325" cy="299325"/>
          </a:xfrm>
        </p:grpSpPr>
        <p:sp>
          <p:nvSpPr>
            <p:cNvPr id="7202" name="Google Shape;7202;p4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4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4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4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40"/>
          <p:cNvGrpSpPr/>
          <p:nvPr/>
        </p:nvGrpSpPr>
        <p:grpSpPr>
          <a:xfrm>
            <a:off x="1189356" y="3051846"/>
            <a:ext cx="355258" cy="357152"/>
            <a:chOff x="-49027775" y="3550975"/>
            <a:chExt cx="300100" cy="301700"/>
          </a:xfrm>
        </p:grpSpPr>
        <p:sp>
          <p:nvSpPr>
            <p:cNvPr id="7207" name="Google Shape;7207;p4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4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4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4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4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4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4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4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4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4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40"/>
          <p:cNvGrpSpPr/>
          <p:nvPr/>
        </p:nvGrpSpPr>
        <p:grpSpPr>
          <a:xfrm>
            <a:off x="4735315" y="3052659"/>
            <a:ext cx="359106" cy="355525"/>
            <a:chOff x="-49031025" y="3920175"/>
            <a:chExt cx="303350" cy="300325"/>
          </a:xfrm>
        </p:grpSpPr>
        <p:sp>
          <p:nvSpPr>
            <p:cNvPr id="7218" name="Google Shape;7218;p4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4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4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4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4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4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40"/>
          <p:cNvGrpSpPr/>
          <p:nvPr/>
        </p:nvGrpSpPr>
        <p:grpSpPr>
          <a:xfrm>
            <a:off x="1631822" y="3522827"/>
            <a:ext cx="356176" cy="354341"/>
            <a:chOff x="-47155575" y="3200500"/>
            <a:chExt cx="300875" cy="299325"/>
          </a:xfrm>
        </p:grpSpPr>
        <p:sp>
          <p:nvSpPr>
            <p:cNvPr id="7225" name="Google Shape;7225;p4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4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4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4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4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4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40"/>
          <p:cNvGrpSpPr/>
          <p:nvPr/>
        </p:nvGrpSpPr>
        <p:grpSpPr>
          <a:xfrm>
            <a:off x="5161957" y="3522368"/>
            <a:ext cx="355258" cy="355258"/>
            <a:chOff x="-47154800" y="3569100"/>
            <a:chExt cx="300100" cy="300100"/>
          </a:xfrm>
        </p:grpSpPr>
        <p:sp>
          <p:nvSpPr>
            <p:cNvPr id="7232" name="Google Shape;7232;p4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4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4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4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4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4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40"/>
          <p:cNvGrpSpPr/>
          <p:nvPr/>
        </p:nvGrpSpPr>
        <p:grpSpPr>
          <a:xfrm>
            <a:off x="3391893" y="3952568"/>
            <a:ext cx="354311" cy="353423"/>
            <a:chOff x="-47154000" y="3939275"/>
            <a:chExt cx="299300" cy="298550"/>
          </a:xfrm>
        </p:grpSpPr>
        <p:sp>
          <p:nvSpPr>
            <p:cNvPr id="7239" name="Google Shape;7239;p4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4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4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4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40"/>
          <p:cNvGrpSpPr/>
          <p:nvPr/>
        </p:nvGrpSpPr>
        <p:grpSpPr>
          <a:xfrm>
            <a:off x="3857844" y="3522827"/>
            <a:ext cx="312375" cy="354341"/>
            <a:chOff x="-45286550" y="3200500"/>
            <a:chExt cx="263875" cy="299325"/>
          </a:xfrm>
        </p:grpSpPr>
        <p:sp>
          <p:nvSpPr>
            <p:cNvPr id="7244" name="Google Shape;7244;p4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4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4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40"/>
          <p:cNvGrpSpPr/>
          <p:nvPr/>
        </p:nvGrpSpPr>
        <p:grpSpPr>
          <a:xfrm>
            <a:off x="2102140" y="3958049"/>
            <a:ext cx="312375" cy="354311"/>
            <a:chOff x="-45286550" y="3569900"/>
            <a:chExt cx="263875" cy="299300"/>
          </a:xfrm>
        </p:grpSpPr>
        <p:sp>
          <p:nvSpPr>
            <p:cNvPr id="7248" name="Google Shape;7248;p4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4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4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4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4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4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40"/>
          <p:cNvGrpSpPr/>
          <p:nvPr/>
        </p:nvGrpSpPr>
        <p:grpSpPr>
          <a:xfrm>
            <a:off x="5648476" y="3951651"/>
            <a:ext cx="290001" cy="355258"/>
            <a:chOff x="-45277900" y="3938500"/>
            <a:chExt cx="244975" cy="300100"/>
          </a:xfrm>
        </p:grpSpPr>
        <p:sp>
          <p:nvSpPr>
            <p:cNvPr id="7255" name="Google Shape;7255;p4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4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4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4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40"/>
          <p:cNvGrpSpPr/>
          <p:nvPr/>
        </p:nvGrpSpPr>
        <p:grpSpPr>
          <a:xfrm>
            <a:off x="3836403" y="4379765"/>
            <a:ext cx="355258" cy="355258"/>
            <a:chOff x="-44502875" y="3576975"/>
            <a:chExt cx="300100" cy="300100"/>
          </a:xfrm>
        </p:grpSpPr>
        <p:sp>
          <p:nvSpPr>
            <p:cNvPr id="7260" name="Google Shape;7260;p4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4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4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40"/>
          <p:cNvGrpSpPr/>
          <p:nvPr/>
        </p:nvGrpSpPr>
        <p:grpSpPr>
          <a:xfrm>
            <a:off x="4722022" y="6642568"/>
            <a:ext cx="356196" cy="354670"/>
            <a:chOff x="-13946200" y="3647075"/>
            <a:chExt cx="353650" cy="352100"/>
          </a:xfrm>
        </p:grpSpPr>
        <p:sp>
          <p:nvSpPr>
            <p:cNvPr id="7264" name="Google Shape;7264;p4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4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4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4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4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4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40"/>
          <p:cNvGrpSpPr/>
          <p:nvPr/>
        </p:nvGrpSpPr>
        <p:grpSpPr>
          <a:xfrm>
            <a:off x="2962069" y="6642776"/>
            <a:ext cx="357002" cy="354267"/>
            <a:chOff x="-12163025" y="3214275"/>
            <a:chExt cx="354450" cy="351700"/>
          </a:xfrm>
        </p:grpSpPr>
        <p:sp>
          <p:nvSpPr>
            <p:cNvPr id="7271" name="Google Shape;7271;p4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4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4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40"/>
          <p:cNvGrpSpPr/>
          <p:nvPr/>
        </p:nvGrpSpPr>
        <p:grpSpPr>
          <a:xfrm>
            <a:off x="1183567" y="7083875"/>
            <a:ext cx="355441" cy="356232"/>
            <a:chOff x="-12160675" y="3647875"/>
            <a:chExt cx="352900" cy="353650"/>
          </a:xfrm>
        </p:grpSpPr>
        <p:sp>
          <p:nvSpPr>
            <p:cNvPr id="7275" name="Google Shape;7275;p4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4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4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4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4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4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4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40"/>
          <p:cNvGrpSpPr/>
          <p:nvPr/>
        </p:nvGrpSpPr>
        <p:grpSpPr>
          <a:xfrm>
            <a:off x="4722802" y="7083881"/>
            <a:ext cx="354635" cy="356232"/>
            <a:chOff x="-12160675" y="4081850"/>
            <a:chExt cx="352100" cy="353650"/>
          </a:xfrm>
        </p:grpSpPr>
        <p:sp>
          <p:nvSpPr>
            <p:cNvPr id="7283" name="Google Shape;7283;p4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4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4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4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4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4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40"/>
          <p:cNvGrpSpPr/>
          <p:nvPr/>
        </p:nvGrpSpPr>
        <p:grpSpPr>
          <a:xfrm>
            <a:off x="1183580" y="7542012"/>
            <a:ext cx="355416" cy="355652"/>
            <a:chOff x="-10391650" y="3180600"/>
            <a:chExt cx="352875" cy="353075"/>
          </a:xfrm>
        </p:grpSpPr>
        <p:sp>
          <p:nvSpPr>
            <p:cNvPr id="7290" name="Google Shape;7290;p4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4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4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4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4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4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40"/>
          <p:cNvGrpSpPr/>
          <p:nvPr/>
        </p:nvGrpSpPr>
        <p:grpSpPr>
          <a:xfrm>
            <a:off x="4722802" y="7527936"/>
            <a:ext cx="354635" cy="353890"/>
            <a:chOff x="-10390875" y="3616350"/>
            <a:chExt cx="352100" cy="351325"/>
          </a:xfrm>
        </p:grpSpPr>
        <p:sp>
          <p:nvSpPr>
            <p:cNvPr id="7297" name="Google Shape;7297;p4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4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4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40"/>
          <p:cNvGrpSpPr/>
          <p:nvPr/>
        </p:nvGrpSpPr>
        <p:grpSpPr>
          <a:xfrm>
            <a:off x="3856485" y="7543475"/>
            <a:ext cx="312585" cy="354670"/>
            <a:chOff x="-10370400" y="4049550"/>
            <a:chExt cx="310350" cy="352100"/>
          </a:xfrm>
        </p:grpSpPr>
        <p:sp>
          <p:nvSpPr>
            <p:cNvPr id="7301" name="Google Shape;7301;p4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4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4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4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4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40"/>
          <p:cNvGrpSpPr/>
          <p:nvPr/>
        </p:nvGrpSpPr>
        <p:grpSpPr>
          <a:xfrm>
            <a:off x="2950952" y="7542416"/>
            <a:ext cx="379236" cy="354847"/>
            <a:chOff x="-8674650" y="3210975"/>
            <a:chExt cx="376525" cy="352275"/>
          </a:xfrm>
        </p:grpSpPr>
        <p:sp>
          <p:nvSpPr>
            <p:cNvPr id="7307" name="Google Shape;7307;p4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4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4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4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4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4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40"/>
          <p:cNvGrpSpPr/>
          <p:nvPr/>
        </p:nvGrpSpPr>
        <p:grpSpPr>
          <a:xfrm>
            <a:off x="5173678" y="6642568"/>
            <a:ext cx="356221" cy="354670"/>
            <a:chOff x="-13512225" y="3647075"/>
            <a:chExt cx="353675" cy="352100"/>
          </a:xfrm>
        </p:grpSpPr>
        <p:sp>
          <p:nvSpPr>
            <p:cNvPr id="7314" name="Google Shape;7314;p4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4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4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4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4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4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4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4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4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4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40"/>
          <p:cNvGrpSpPr/>
          <p:nvPr/>
        </p:nvGrpSpPr>
        <p:grpSpPr>
          <a:xfrm>
            <a:off x="3388276" y="7084271"/>
            <a:ext cx="356221" cy="355451"/>
            <a:chOff x="-13512225" y="4080275"/>
            <a:chExt cx="353675" cy="352875"/>
          </a:xfrm>
        </p:grpSpPr>
        <p:sp>
          <p:nvSpPr>
            <p:cNvPr id="7325" name="Google Shape;7325;p4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4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4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4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4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4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4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4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4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4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4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40"/>
          <p:cNvGrpSpPr/>
          <p:nvPr/>
        </p:nvGrpSpPr>
        <p:grpSpPr>
          <a:xfrm>
            <a:off x="3388289" y="6674720"/>
            <a:ext cx="356196" cy="290379"/>
            <a:chOff x="-11728250" y="3245400"/>
            <a:chExt cx="353650" cy="288275"/>
          </a:xfrm>
        </p:grpSpPr>
        <p:sp>
          <p:nvSpPr>
            <p:cNvPr id="7337" name="Google Shape;7337;p4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4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4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4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4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40"/>
          <p:cNvGrpSpPr/>
          <p:nvPr/>
        </p:nvGrpSpPr>
        <p:grpSpPr>
          <a:xfrm>
            <a:off x="5195886" y="7084272"/>
            <a:ext cx="311804" cy="355451"/>
            <a:chOff x="-11703850" y="4081850"/>
            <a:chExt cx="309575" cy="352875"/>
          </a:xfrm>
        </p:grpSpPr>
        <p:sp>
          <p:nvSpPr>
            <p:cNvPr id="7343" name="Google Shape;7343;p4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4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4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4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4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4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4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4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40"/>
          <p:cNvGrpSpPr/>
          <p:nvPr/>
        </p:nvGrpSpPr>
        <p:grpSpPr>
          <a:xfrm>
            <a:off x="1627127" y="7542113"/>
            <a:ext cx="357002" cy="355451"/>
            <a:chOff x="-9958475" y="3180025"/>
            <a:chExt cx="354450" cy="352875"/>
          </a:xfrm>
        </p:grpSpPr>
        <p:sp>
          <p:nvSpPr>
            <p:cNvPr id="7352" name="Google Shape;7352;p4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4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4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40"/>
          <p:cNvGrpSpPr/>
          <p:nvPr/>
        </p:nvGrpSpPr>
        <p:grpSpPr>
          <a:xfrm>
            <a:off x="5182805" y="7527218"/>
            <a:ext cx="337966" cy="355325"/>
            <a:chOff x="-9949025" y="3615575"/>
            <a:chExt cx="335550" cy="352750"/>
          </a:xfrm>
        </p:grpSpPr>
        <p:sp>
          <p:nvSpPr>
            <p:cNvPr id="7356" name="Google Shape;7356;p4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4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4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40"/>
          <p:cNvGrpSpPr/>
          <p:nvPr/>
        </p:nvGrpSpPr>
        <p:grpSpPr>
          <a:xfrm>
            <a:off x="4273582" y="7541599"/>
            <a:ext cx="360175" cy="358423"/>
            <a:chOff x="-9961625" y="4048175"/>
            <a:chExt cx="357600" cy="355825"/>
          </a:xfrm>
        </p:grpSpPr>
        <p:sp>
          <p:nvSpPr>
            <p:cNvPr id="7360" name="Google Shape;7360;p4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4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4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4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4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4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40"/>
          <p:cNvGrpSpPr/>
          <p:nvPr/>
        </p:nvGrpSpPr>
        <p:grpSpPr>
          <a:xfrm>
            <a:off x="2958090" y="8003086"/>
            <a:ext cx="364959" cy="357289"/>
            <a:chOff x="-8680950" y="3624225"/>
            <a:chExt cx="362350" cy="354700"/>
          </a:xfrm>
        </p:grpSpPr>
        <p:sp>
          <p:nvSpPr>
            <p:cNvPr id="7367" name="Google Shape;7367;p4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4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4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4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4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4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40"/>
          <p:cNvGrpSpPr/>
          <p:nvPr/>
        </p:nvGrpSpPr>
        <p:grpSpPr>
          <a:xfrm>
            <a:off x="2096147" y="6642172"/>
            <a:ext cx="313365" cy="355476"/>
            <a:chOff x="-13056975" y="3212300"/>
            <a:chExt cx="311125" cy="352900"/>
          </a:xfrm>
        </p:grpSpPr>
        <p:sp>
          <p:nvSpPr>
            <p:cNvPr id="7374" name="Google Shape;7374;p4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4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4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4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40"/>
          <p:cNvGrpSpPr/>
          <p:nvPr/>
        </p:nvGrpSpPr>
        <p:grpSpPr>
          <a:xfrm>
            <a:off x="5611101" y="6642241"/>
            <a:ext cx="358588" cy="355325"/>
            <a:chOff x="-13077450" y="3647075"/>
            <a:chExt cx="356025" cy="352750"/>
          </a:xfrm>
        </p:grpSpPr>
        <p:sp>
          <p:nvSpPr>
            <p:cNvPr id="7379" name="Google Shape;7379;p4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4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4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40"/>
          <p:cNvGrpSpPr/>
          <p:nvPr/>
        </p:nvGrpSpPr>
        <p:grpSpPr>
          <a:xfrm>
            <a:off x="3834276" y="7083478"/>
            <a:ext cx="357002" cy="357037"/>
            <a:chOff x="-13079025" y="4079475"/>
            <a:chExt cx="354450" cy="354450"/>
          </a:xfrm>
        </p:grpSpPr>
        <p:sp>
          <p:nvSpPr>
            <p:cNvPr id="7383" name="Google Shape;7383;p4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4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4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4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40"/>
          <p:cNvGrpSpPr/>
          <p:nvPr/>
        </p:nvGrpSpPr>
        <p:grpSpPr>
          <a:xfrm>
            <a:off x="3834667" y="6642575"/>
            <a:ext cx="356221" cy="354670"/>
            <a:chOff x="-11292700" y="3213875"/>
            <a:chExt cx="353675" cy="352100"/>
          </a:xfrm>
        </p:grpSpPr>
        <p:sp>
          <p:nvSpPr>
            <p:cNvPr id="7388" name="Google Shape;7388;p4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4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4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4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4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4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4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40"/>
          <p:cNvGrpSpPr/>
          <p:nvPr/>
        </p:nvGrpSpPr>
        <p:grpSpPr>
          <a:xfrm>
            <a:off x="2068777" y="7083875"/>
            <a:ext cx="368106" cy="356232"/>
            <a:chOff x="-11299000" y="3647875"/>
            <a:chExt cx="365475" cy="353650"/>
          </a:xfrm>
        </p:grpSpPr>
        <p:sp>
          <p:nvSpPr>
            <p:cNvPr id="7396" name="Google Shape;7396;p4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4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4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4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4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4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40"/>
          <p:cNvGrpSpPr/>
          <p:nvPr/>
        </p:nvGrpSpPr>
        <p:grpSpPr>
          <a:xfrm>
            <a:off x="5611491" y="7095377"/>
            <a:ext cx="357808" cy="333240"/>
            <a:chOff x="-11295075" y="4092875"/>
            <a:chExt cx="355250" cy="330825"/>
          </a:xfrm>
        </p:grpSpPr>
        <p:sp>
          <p:nvSpPr>
            <p:cNvPr id="7403" name="Google Shape;7403;p4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4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4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4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4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40"/>
          <p:cNvGrpSpPr/>
          <p:nvPr/>
        </p:nvGrpSpPr>
        <p:grpSpPr>
          <a:xfrm>
            <a:off x="2096538" y="7542113"/>
            <a:ext cx="312585" cy="355451"/>
            <a:chOff x="-9500075" y="3180800"/>
            <a:chExt cx="310350" cy="352875"/>
          </a:xfrm>
        </p:grpSpPr>
        <p:sp>
          <p:nvSpPr>
            <p:cNvPr id="7409" name="Google Shape;7409;p4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4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4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4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4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4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4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4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4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40"/>
          <p:cNvGrpSpPr/>
          <p:nvPr/>
        </p:nvGrpSpPr>
        <p:grpSpPr>
          <a:xfrm>
            <a:off x="5612284" y="7526752"/>
            <a:ext cx="356221" cy="356257"/>
            <a:chOff x="-9523700" y="3614000"/>
            <a:chExt cx="353675" cy="353675"/>
          </a:xfrm>
        </p:grpSpPr>
        <p:sp>
          <p:nvSpPr>
            <p:cNvPr id="7419" name="Google Shape;7419;p4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4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4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4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4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4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4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4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4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40"/>
          <p:cNvGrpSpPr/>
          <p:nvPr/>
        </p:nvGrpSpPr>
        <p:grpSpPr>
          <a:xfrm>
            <a:off x="3834667" y="8026244"/>
            <a:ext cx="356221" cy="354670"/>
            <a:chOff x="-9523700" y="4049550"/>
            <a:chExt cx="353675" cy="352100"/>
          </a:xfrm>
        </p:grpSpPr>
        <p:sp>
          <p:nvSpPr>
            <p:cNvPr id="7429" name="Google Shape;7429;p4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4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4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4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4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4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4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40"/>
          <p:cNvGrpSpPr/>
          <p:nvPr/>
        </p:nvGrpSpPr>
        <p:grpSpPr>
          <a:xfrm>
            <a:off x="3387886" y="8026217"/>
            <a:ext cx="357002" cy="311029"/>
            <a:chOff x="-8209150" y="3659675"/>
            <a:chExt cx="354450" cy="308775"/>
          </a:xfrm>
        </p:grpSpPr>
        <p:sp>
          <p:nvSpPr>
            <p:cNvPr id="7437" name="Google Shape;7437;p4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4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4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4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4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4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40"/>
          <p:cNvGrpSpPr/>
          <p:nvPr/>
        </p:nvGrpSpPr>
        <p:grpSpPr>
          <a:xfrm>
            <a:off x="4277535" y="7085468"/>
            <a:ext cx="356221" cy="353059"/>
            <a:chOff x="-12643475" y="4081850"/>
            <a:chExt cx="353675" cy="350500"/>
          </a:xfrm>
        </p:grpSpPr>
        <p:sp>
          <p:nvSpPr>
            <p:cNvPr id="7444" name="Google Shape;7444;p4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4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4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4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8" name="Google Shape;7448;p40"/>
          <p:cNvSpPr/>
          <p:nvPr/>
        </p:nvSpPr>
        <p:spPr>
          <a:xfrm>
            <a:off x="2557323" y="708455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9" name="Google Shape;7449;p40"/>
          <p:cNvGrpSpPr/>
          <p:nvPr/>
        </p:nvGrpSpPr>
        <p:grpSpPr>
          <a:xfrm>
            <a:off x="6050826" y="7095377"/>
            <a:ext cx="356221" cy="333240"/>
            <a:chOff x="-10858725" y="4092875"/>
            <a:chExt cx="353675" cy="330825"/>
          </a:xfrm>
        </p:grpSpPr>
        <p:sp>
          <p:nvSpPr>
            <p:cNvPr id="7450" name="Google Shape;7450;p4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4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4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4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4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4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40"/>
          <p:cNvGrpSpPr/>
          <p:nvPr/>
        </p:nvGrpSpPr>
        <p:grpSpPr>
          <a:xfrm>
            <a:off x="6102797" y="7527155"/>
            <a:ext cx="252278" cy="355451"/>
            <a:chOff x="-9039300" y="3614000"/>
            <a:chExt cx="250475" cy="352875"/>
          </a:xfrm>
        </p:grpSpPr>
        <p:sp>
          <p:nvSpPr>
            <p:cNvPr id="7457" name="Google Shape;7457;p4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4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40"/>
          <p:cNvGrpSpPr/>
          <p:nvPr/>
        </p:nvGrpSpPr>
        <p:grpSpPr>
          <a:xfrm>
            <a:off x="4279121" y="8026244"/>
            <a:ext cx="354635" cy="354670"/>
            <a:chOff x="-9088150" y="4049550"/>
            <a:chExt cx="352100" cy="352100"/>
          </a:xfrm>
        </p:grpSpPr>
        <p:sp>
          <p:nvSpPr>
            <p:cNvPr id="7460" name="Google Shape;7460;p4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4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4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4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4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4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40"/>
          <p:cNvGrpSpPr/>
          <p:nvPr/>
        </p:nvGrpSpPr>
        <p:grpSpPr>
          <a:xfrm>
            <a:off x="3408508" y="7542503"/>
            <a:ext cx="315757" cy="354670"/>
            <a:chOff x="-8191825" y="3174500"/>
            <a:chExt cx="313500" cy="352100"/>
          </a:xfrm>
        </p:grpSpPr>
        <p:sp>
          <p:nvSpPr>
            <p:cNvPr id="7467" name="Google Shape;7467;p4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4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4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40"/>
          <p:cNvGrpSpPr/>
          <p:nvPr/>
        </p:nvGrpSpPr>
        <p:grpSpPr>
          <a:xfrm>
            <a:off x="1183177" y="6642424"/>
            <a:ext cx="356221" cy="354973"/>
            <a:chOff x="-13947000" y="3212800"/>
            <a:chExt cx="353675" cy="352400"/>
          </a:xfrm>
        </p:grpSpPr>
        <p:sp>
          <p:nvSpPr>
            <p:cNvPr id="7471" name="Google Shape;7471;p4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4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3" name="Google Shape;7473;p40"/>
          <p:cNvSpPr/>
          <p:nvPr/>
        </p:nvSpPr>
        <p:spPr>
          <a:xfrm>
            <a:off x="3004900" y="7084870"/>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4" name="Google Shape;7474;p40"/>
          <p:cNvGrpSpPr/>
          <p:nvPr/>
        </p:nvGrpSpPr>
        <p:grpSpPr>
          <a:xfrm>
            <a:off x="1627517" y="6641781"/>
            <a:ext cx="356221" cy="356257"/>
            <a:chOff x="-13512225" y="3211525"/>
            <a:chExt cx="353675" cy="353675"/>
          </a:xfrm>
        </p:grpSpPr>
        <p:sp>
          <p:nvSpPr>
            <p:cNvPr id="7475" name="Google Shape;7475;p4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4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4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4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4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40"/>
          <p:cNvGrpSpPr/>
          <p:nvPr/>
        </p:nvGrpSpPr>
        <p:grpSpPr>
          <a:xfrm>
            <a:off x="2516078" y="6642172"/>
            <a:ext cx="356221" cy="355476"/>
            <a:chOff x="-12643475" y="3212300"/>
            <a:chExt cx="353675" cy="352900"/>
          </a:xfrm>
        </p:grpSpPr>
        <p:sp>
          <p:nvSpPr>
            <p:cNvPr id="7481" name="Google Shape;7481;p4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4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4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4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4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4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4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4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4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40"/>
          <p:cNvGrpSpPr/>
          <p:nvPr/>
        </p:nvGrpSpPr>
        <p:grpSpPr>
          <a:xfrm>
            <a:off x="6050826" y="6653221"/>
            <a:ext cx="356221" cy="333366"/>
            <a:chOff x="-12643475" y="3657325"/>
            <a:chExt cx="353675" cy="330950"/>
          </a:xfrm>
        </p:grpSpPr>
        <p:sp>
          <p:nvSpPr>
            <p:cNvPr id="7491" name="Google Shape;7491;p4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4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4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4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4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4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40"/>
          <p:cNvGrpSpPr/>
          <p:nvPr/>
        </p:nvGrpSpPr>
        <p:grpSpPr>
          <a:xfrm>
            <a:off x="4278341" y="6642575"/>
            <a:ext cx="355416" cy="354670"/>
            <a:chOff x="-10857925" y="3213875"/>
            <a:chExt cx="352875" cy="352100"/>
          </a:xfrm>
        </p:grpSpPr>
        <p:sp>
          <p:nvSpPr>
            <p:cNvPr id="7498" name="Google Shape;7498;p4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4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4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4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4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4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4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4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4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4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40"/>
          <p:cNvGrpSpPr/>
          <p:nvPr/>
        </p:nvGrpSpPr>
        <p:grpSpPr>
          <a:xfrm>
            <a:off x="2516141" y="7542604"/>
            <a:ext cx="356096" cy="354469"/>
            <a:chOff x="-9089725" y="3180200"/>
            <a:chExt cx="353550" cy="351900"/>
          </a:xfrm>
        </p:grpSpPr>
        <p:sp>
          <p:nvSpPr>
            <p:cNvPr id="7509" name="Google Shape;7509;p4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4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40"/>
          <p:cNvGrpSpPr/>
          <p:nvPr/>
        </p:nvGrpSpPr>
        <p:grpSpPr>
          <a:xfrm>
            <a:off x="1637502" y="7103984"/>
            <a:ext cx="332878" cy="331999"/>
            <a:chOff x="7083760" y="1971660"/>
            <a:chExt cx="358588" cy="357642"/>
          </a:xfrm>
        </p:grpSpPr>
        <p:sp>
          <p:nvSpPr>
            <p:cNvPr id="7512" name="Google Shape;7512;p40"/>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40"/>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40"/>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40"/>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40"/>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40"/>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40"/>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40"/>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40"/>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40"/>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40"/>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40"/>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27" name="Shape 7527"/>
        <p:cNvGrpSpPr/>
        <p:nvPr/>
      </p:nvGrpSpPr>
      <p:grpSpPr>
        <a:xfrm>
          <a:off x="0" y="0"/>
          <a:ext cx="0" cy="0"/>
          <a:chOff x="0" y="0"/>
          <a:chExt cx="0" cy="0"/>
        </a:xfrm>
      </p:grpSpPr>
      <p:sp>
        <p:nvSpPr>
          <p:cNvPr id="7528" name="Google Shape;7528;p41"/>
          <p:cNvSpPr txBox="1"/>
          <p:nvPr>
            <p:ph idx="4294967295" type="title"/>
          </p:nvPr>
        </p:nvSpPr>
        <p:spPr>
          <a:xfrm>
            <a:off x="1870241" y="1943437"/>
            <a:ext cx="3873000" cy="10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Nature Icons</a:t>
            </a:r>
            <a:endParaRPr>
              <a:solidFill>
                <a:schemeClr val="lt1"/>
              </a:solidFill>
              <a:latin typeface="Arial"/>
              <a:ea typeface="Arial"/>
              <a:cs typeface="Arial"/>
              <a:sym typeface="Arial"/>
            </a:endParaRPr>
          </a:p>
        </p:txBody>
      </p:sp>
      <p:sp>
        <p:nvSpPr>
          <p:cNvPr id="7529" name="Google Shape;7529;p41"/>
          <p:cNvSpPr/>
          <p:nvPr/>
        </p:nvSpPr>
        <p:spPr>
          <a:xfrm>
            <a:off x="1194553" y="2737572"/>
            <a:ext cx="335271" cy="436411"/>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0" name="Google Shape;7530;p41"/>
          <p:cNvGrpSpPr/>
          <p:nvPr/>
        </p:nvGrpSpPr>
        <p:grpSpPr>
          <a:xfrm>
            <a:off x="2182451" y="3277185"/>
            <a:ext cx="442074" cy="438828"/>
            <a:chOff x="-21322300" y="3693325"/>
            <a:chExt cx="306400" cy="304150"/>
          </a:xfrm>
        </p:grpSpPr>
        <p:sp>
          <p:nvSpPr>
            <p:cNvPr id="7531" name="Google Shape;7531;p4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4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4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4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41"/>
          <p:cNvGrpSpPr/>
          <p:nvPr/>
        </p:nvGrpSpPr>
        <p:grpSpPr>
          <a:xfrm>
            <a:off x="3260516" y="3815324"/>
            <a:ext cx="443228" cy="412533"/>
            <a:chOff x="-21322300" y="4077125"/>
            <a:chExt cx="307200" cy="285925"/>
          </a:xfrm>
        </p:grpSpPr>
        <p:sp>
          <p:nvSpPr>
            <p:cNvPr id="7536" name="Google Shape;7536;p4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4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4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4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4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4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4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4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4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4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4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4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41"/>
          <p:cNvGrpSpPr/>
          <p:nvPr/>
        </p:nvGrpSpPr>
        <p:grpSpPr>
          <a:xfrm>
            <a:off x="3814870" y="2735815"/>
            <a:ext cx="440956" cy="439549"/>
            <a:chOff x="-19394200" y="3333800"/>
            <a:chExt cx="305625" cy="304650"/>
          </a:xfrm>
        </p:grpSpPr>
        <p:sp>
          <p:nvSpPr>
            <p:cNvPr id="7549" name="Google Shape;7549;p4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4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4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4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4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4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4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4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4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41"/>
          <p:cNvGrpSpPr/>
          <p:nvPr/>
        </p:nvGrpSpPr>
        <p:grpSpPr>
          <a:xfrm>
            <a:off x="4890022" y="3277257"/>
            <a:ext cx="443228" cy="438683"/>
            <a:chOff x="-19396575" y="3708500"/>
            <a:chExt cx="307200" cy="304050"/>
          </a:xfrm>
        </p:grpSpPr>
        <p:sp>
          <p:nvSpPr>
            <p:cNvPr id="7559" name="Google Shape;7559;p4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4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4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41"/>
          <p:cNvGrpSpPr/>
          <p:nvPr/>
        </p:nvGrpSpPr>
        <p:grpSpPr>
          <a:xfrm>
            <a:off x="5962456" y="3801869"/>
            <a:ext cx="454590" cy="439441"/>
            <a:chOff x="-19394200" y="4084200"/>
            <a:chExt cx="315075" cy="304575"/>
          </a:xfrm>
        </p:grpSpPr>
        <p:sp>
          <p:nvSpPr>
            <p:cNvPr id="7563" name="Google Shape;7563;p4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4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4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4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4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4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41"/>
          <p:cNvGrpSpPr/>
          <p:nvPr/>
        </p:nvGrpSpPr>
        <p:grpSpPr>
          <a:xfrm>
            <a:off x="1165454" y="4867719"/>
            <a:ext cx="390963" cy="439802"/>
            <a:chOff x="-17526750" y="3309200"/>
            <a:chExt cx="270975" cy="304825"/>
          </a:xfrm>
        </p:grpSpPr>
        <p:sp>
          <p:nvSpPr>
            <p:cNvPr id="7570" name="Google Shape;7570;p4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4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4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4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4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41"/>
          <p:cNvGrpSpPr/>
          <p:nvPr/>
        </p:nvGrpSpPr>
        <p:grpSpPr>
          <a:xfrm>
            <a:off x="1142962" y="3763841"/>
            <a:ext cx="437529" cy="437529"/>
            <a:chOff x="-17542500" y="3684100"/>
            <a:chExt cx="303250" cy="303250"/>
          </a:xfrm>
        </p:grpSpPr>
        <p:sp>
          <p:nvSpPr>
            <p:cNvPr id="7576" name="Google Shape;7576;p4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4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4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4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4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4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4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41"/>
          <p:cNvGrpSpPr/>
          <p:nvPr/>
        </p:nvGrpSpPr>
        <p:grpSpPr>
          <a:xfrm>
            <a:off x="2184246" y="4350505"/>
            <a:ext cx="438683" cy="411414"/>
            <a:chOff x="-17542500" y="4068450"/>
            <a:chExt cx="304050" cy="285150"/>
          </a:xfrm>
        </p:grpSpPr>
        <p:sp>
          <p:nvSpPr>
            <p:cNvPr id="7584" name="Google Shape;7584;p4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4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4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4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4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4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41"/>
          <p:cNvGrpSpPr/>
          <p:nvPr/>
        </p:nvGrpSpPr>
        <p:grpSpPr>
          <a:xfrm>
            <a:off x="5487729" y="4327831"/>
            <a:ext cx="335271" cy="438683"/>
            <a:chOff x="-15652200" y="3335975"/>
            <a:chExt cx="232375" cy="304050"/>
          </a:xfrm>
        </p:grpSpPr>
        <p:sp>
          <p:nvSpPr>
            <p:cNvPr id="7591" name="Google Shape;7591;p4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4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4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4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4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4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4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4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4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41"/>
          <p:cNvGrpSpPr/>
          <p:nvPr/>
        </p:nvGrpSpPr>
        <p:grpSpPr>
          <a:xfrm>
            <a:off x="1661373" y="2736249"/>
            <a:ext cx="439802" cy="438683"/>
            <a:chOff x="-20946600" y="3317850"/>
            <a:chExt cx="304825" cy="304050"/>
          </a:xfrm>
        </p:grpSpPr>
        <p:sp>
          <p:nvSpPr>
            <p:cNvPr id="7601" name="Google Shape;7601;p4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4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4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41"/>
          <p:cNvGrpSpPr/>
          <p:nvPr/>
        </p:nvGrpSpPr>
        <p:grpSpPr>
          <a:xfrm>
            <a:off x="2739841" y="3277402"/>
            <a:ext cx="438683" cy="438395"/>
            <a:chOff x="-20945825" y="3692175"/>
            <a:chExt cx="304050" cy="303850"/>
          </a:xfrm>
        </p:grpSpPr>
        <p:sp>
          <p:nvSpPr>
            <p:cNvPr id="7605" name="Google Shape;7605;p4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4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4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4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41"/>
          <p:cNvGrpSpPr/>
          <p:nvPr/>
        </p:nvGrpSpPr>
        <p:grpSpPr>
          <a:xfrm>
            <a:off x="3840962" y="3802826"/>
            <a:ext cx="388690" cy="437529"/>
            <a:chOff x="-20930075" y="4066100"/>
            <a:chExt cx="269400" cy="303250"/>
          </a:xfrm>
        </p:grpSpPr>
        <p:sp>
          <p:nvSpPr>
            <p:cNvPr id="7610" name="Google Shape;7610;p4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4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41"/>
          <p:cNvGrpSpPr/>
          <p:nvPr/>
        </p:nvGrpSpPr>
        <p:grpSpPr>
          <a:xfrm>
            <a:off x="4388384" y="2736518"/>
            <a:ext cx="363694" cy="438142"/>
            <a:chOff x="-18994100" y="3334775"/>
            <a:chExt cx="252075" cy="303675"/>
          </a:xfrm>
        </p:grpSpPr>
        <p:sp>
          <p:nvSpPr>
            <p:cNvPr id="7613" name="Google Shape;7613;p4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4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4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4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41"/>
          <p:cNvGrpSpPr/>
          <p:nvPr/>
        </p:nvGrpSpPr>
        <p:grpSpPr>
          <a:xfrm>
            <a:off x="5487641" y="3278393"/>
            <a:ext cx="335271" cy="436411"/>
            <a:chOff x="-18983850" y="3710075"/>
            <a:chExt cx="232375" cy="302475"/>
          </a:xfrm>
        </p:grpSpPr>
        <p:sp>
          <p:nvSpPr>
            <p:cNvPr id="7618" name="Google Shape;7618;p4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4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4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4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41"/>
          <p:cNvGrpSpPr/>
          <p:nvPr/>
        </p:nvGrpSpPr>
        <p:grpSpPr>
          <a:xfrm>
            <a:off x="4358842" y="4868852"/>
            <a:ext cx="439802" cy="437565"/>
            <a:chOff x="-19020075" y="4084200"/>
            <a:chExt cx="304825" cy="303275"/>
          </a:xfrm>
        </p:grpSpPr>
        <p:sp>
          <p:nvSpPr>
            <p:cNvPr id="7623" name="Google Shape;7623;p4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4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4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4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4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4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4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4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4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41"/>
          <p:cNvGrpSpPr/>
          <p:nvPr/>
        </p:nvGrpSpPr>
        <p:grpSpPr>
          <a:xfrm>
            <a:off x="2206295" y="4867719"/>
            <a:ext cx="387536" cy="439802"/>
            <a:chOff x="-17149475" y="3309200"/>
            <a:chExt cx="268600" cy="304825"/>
          </a:xfrm>
        </p:grpSpPr>
        <p:sp>
          <p:nvSpPr>
            <p:cNvPr id="7633" name="Google Shape;7633;p4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4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41"/>
          <p:cNvGrpSpPr/>
          <p:nvPr/>
        </p:nvGrpSpPr>
        <p:grpSpPr>
          <a:xfrm>
            <a:off x="1662032" y="3777458"/>
            <a:ext cx="438683" cy="410296"/>
            <a:chOff x="-17168375" y="3692750"/>
            <a:chExt cx="304050" cy="284375"/>
          </a:xfrm>
        </p:grpSpPr>
        <p:sp>
          <p:nvSpPr>
            <p:cNvPr id="7636" name="Google Shape;7636;p4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4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4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4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4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4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4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41"/>
          <p:cNvGrpSpPr/>
          <p:nvPr/>
        </p:nvGrpSpPr>
        <p:grpSpPr>
          <a:xfrm>
            <a:off x="2736532" y="4336871"/>
            <a:ext cx="445501" cy="438683"/>
            <a:chOff x="-17170750" y="4058800"/>
            <a:chExt cx="308775" cy="304050"/>
          </a:xfrm>
        </p:grpSpPr>
        <p:sp>
          <p:nvSpPr>
            <p:cNvPr id="7644" name="Google Shape;7644;p4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4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4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4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4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4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4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4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4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4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4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4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4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4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4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4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4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41"/>
          <p:cNvGrpSpPr/>
          <p:nvPr/>
        </p:nvGrpSpPr>
        <p:grpSpPr>
          <a:xfrm>
            <a:off x="5437417" y="4869422"/>
            <a:ext cx="439802" cy="436411"/>
            <a:chOff x="-15688425" y="3707725"/>
            <a:chExt cx="304825" cy="302475"/>
          </a:xfrm>
        </p:grpSpPr>
        <p:sp>
          <p:nvSpPr>
            <p:cNvPr id="7662" name="Google Shape;7662;p4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4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4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4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4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4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41"/>
          <p:cNvGrpSpPr/>
          <p:nvPr/>
        </p:nvGrpSpPr>
        <p:grpSpPr>
          <a:xfrm>
            <a:off x="2183030" y="2737096"/>
            <a:ext cx="440956" cy="436988"/>
            <a:chOff x="-20572500" y="3319025"/>
            <a:chExt cx="305625" cy="302875"/>
          </a:xfrm>
        </p:grpSpPr>
        <p:sp>
          <p:nvSpPr>
            <p:cNvPr id="7669" name="Google Shape;7669;p4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4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41"/>
          <p:cNvGrpSpPr/>
          <p:nvPr/>
        </p:nvGrpSpPr>
        <p:grpSpPr>
          <a:xfrm>
            <a:off x="3262808" y="3337621"/>
            <a:ext cx="438683" cy="317957"/>
            <a:chOff x="-20571700" y="3722875"/>
            <a:chExt cx="304050" cy="220375"/>
          </a:xfrm>
        </p:grpSpPr>
        <p:sp>
          <p:nvSpPr>
            <p:cNvPr id="7672" name="Google Shape;7672;p4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4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4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4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4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41"/>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4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41"/>
          <p:cNvGrpSpPr/>
          <p:nvPr/>
        </p:nvGrpSpPr>
        <p:grpSpPr>
          <a:xfrm>
            <a:off x="4350289" y="3801689"/>
            <a:ext cx="439802" cy="439802"/>
            <a:chOff x="-20571700" y="4066875"/>
            <a:chExt cx="304825" cy="304825"/>
          </a:xfrm>
        </p:grpSpPr>
        <p:sp>
          <p:nvSpPr>
            <p:cNvPr id="7680" name="Google Shape;7680;p4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4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4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4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4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4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41"/>
          <p:cNvGrpSpPr/>
          <p:nvPr/>
        </p:nvGrpSpPr>
        <p:grpSpPr>
          <a:xfrm>
            <a:off x="4890042" y="2734967"/>
            <a:ext cx="443228" cy="441244"/>
            <a:chOff x="-18645175" y="3334200"/>
            <a:chExt cx="307200" cy="305825"/>
          </a:xfrm>
        </p:grpSpPr>
        <p:sp>
          <p:nvSpPr>
            <p:cNvPr id="7687" name="Google Shape;7687;p4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4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4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4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4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41"/>
          <p:cNvGrpSpPr/>
          <p:nvPr/>
        </p:nvGrpSpPr>
        <p:grpSpPr>
          <a:xfrm>
            <a:off x="5968734" y="3276680"/>
            <a:ext cx="442074" cy="439838"/>
            <a:chOff x="-18645175" y="3708500"/>
            <a:chExt cx="306400" cy="304850"/>
          </a:xfrm>
        </p:grpSpPr>
        <p:sp>
          <p:nvSpPr>
            <p:cNvPr id="7693" name="Google Shape;7693;p4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4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4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4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4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4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4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41"/>
          <p:cNvGrpSpPr/>
          <p:nvPr/>
        </p:nvGrpSpPr>
        <p:grpSpPr>
          <a:xfrm>
            <a:off x="3273551" y="4867102"/>
            <a:ext cx="446619" cy="441064"/>
            <a:chOff x="-18647525" y="4082625"/>
            <a:chExt cx="309550" cy="305700"/>
          </a:xfrm>
        </p:grpSpPr>
        <p:sp>
          <p:nvSpPr>
            <p:cNvPr id="7701" name="Google Shape;7701;p4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4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4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4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41"/>
          <p:cNvGrpSpPr/>
          <p:nvPr/>
        </p:nvGrpSpPr>
        <p:grpSpPr>
          <a:xfrm>
            <a:off x="1168555" y="3256504"/>
            <a:ext cx="386382" cy="438647"/>
            <a:chOff x="-16775350" y="3309200"/>
            <a:chExt cx="267800" cy="304025"/>
          </a:xfrm>
        </p:grpSpPr>
        <p:sp>
          <p:nvSpPr>
            <p:cNvPr id="7706" name="Google Shape;7706;p4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4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4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41"/>
          <p:cNvGrpSpPr/>
          <p:nvPr/>
        </p:nvGrpSpPr>
        <p:grpSpPr>
          <a:xfrm>
            <a:off x="2210417" y="3761551"/>
            <a:ext cx="386382" cy="442110"/>
            <a:chOff x="-16775350" y="3683300"/>
            <a:chExt cx="267800" cy="306425"/>
          </a:xfrm>
        </p:grpSpPr>
        <p:sp>
          <p:nvSpPr>
            <p:cNvPr id="7710" name="Google Shape;7710;p4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4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4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41"/>
          <p:cNvGrpSpPr/>
          <p:nvPr/>
        </p:nvGrpSpPr>
        <p:grpSpPr>
          <a:xfrm>
            <a:off x="3261772" y="4336889"/>
            <a:ext cx="440956" cy="438647"/>
            <a:chOff x="-16794250" y="4058225"/>
            <a:chExt cx="305625" cy="304025"/>
          </a:xfrm>
        </p:grpSpPr>
        <p:sp>
          <p:nvSpPr>
            <p:cNvPr id="7714" name="Google Shape;7714;p4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4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4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4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4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4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4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4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4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3" name="Google Shape;7723;p41"/>
          <p:cNvSpPr/>
          <p:nvPr/>
        </p:nvSpPr>
        <p:spPr>
          <a:xfrm>
            <a:off x="1660790" y="3255870"/>
            <a:ext cx="442074" cy="439802"/>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4" name="Google Shape;7724;p41"/>
          <p:cNvGrpSpPr/>
          <p:nvPr/>
        </p:nvGrpSpPr>
        <p:grpSpPr>
          <a:xfrm>
            <a:off x="2735893" y="2736249"/>
            <a:ext cx="446619" cy="438683"/>
            <a:chOff x="-20199150" y="3317850"/>
            <a:chExt cx="309550" cy="304050"/>
          </a:xfrm>
        </p:grpSpPr>
        <p:sp>
          <p:nvSpPr>
            <p:cNvPr id="7725" name="Google Shape;7725;p4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4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4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4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4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4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4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41"/>
          <p:cNvGrpSpPr/>
          <p:nvPr/>
        </p:nvGrpSpPr>
        <p:grpSpPr>
          <a:xfrm>
            <a:off x="3814290" y="3276554"/>
            <a:ext cx="442074" cy="440090"/>
            <a:chOff x="-20199150" y="3693150"/>
            <a:chExt cx="306400" cy="305025"/>
          </a:xfrm>
        </p:grpSpPr>
        <p:sp>
          <p:nvSpPr>
            <p:cNvPr id="7733" name="Google Shape;7733;p4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4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4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4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4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4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41"/>
          <p:cNvGrpSpPr/>
          <p:nvPr/>
        </p:nvGrpSpPr>
        <p:grpSpPr>
          <a:xfrm>
            <a:off x="4891137" y="3801112"/>
            <a:ext cx="440956" cy="440956"/>
            <a:chOff x="-20197575" y="4066875"/>
            <a:chExt cx="305625" cy="305625"/>
          </a:xfrm>
        </p:grpSpPr>
        <p:sp>
          <p:nvSpPr>
            <p:cNvPr id="7740" name="Google Shape;7740;p4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4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4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4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4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4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4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4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41"/>
          <p:cNvGrpSpPr/>
          <p:nvPr/>
        </p:nvGrpSpPr>
        <p:grpSpPr>
          <a:xfrm>
            <a:off x="5435955" y="2734246"/>
            <a:ext cx="438683" cy="442687"/>
            <a:chOff x="-18271050" y="3333200"/>
            <a:chExt cx="304050" cy="306825"/>
          </a:xfrm>
        </p:grpSpPr>
        <p:sp>
          <p:nvSpPr>
            <p:cNvPr id="7749" name="Google Shape;7749;p4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4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4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4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4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41"/>
          <p:cNvGrpSpPr/>
          <p:nvPr/>
        </p:nvGrpSpPr>
        <p:grpSpPr>
          <a:xfrm>
            <a:off x="1662556" y="4868863"/>
            <a:ext cx="437565" cy="437529"/>
            <a:chOff x="-18270275" y="3710875"/>
            <a:chExt cx="303275" cy="303250"/>
          </a:xfrm>
        </p:grpSpPr>
        <p:sp>
          <p:nvSpPr>
            <p:cNvPr id="7755" name="Google Shape;7755;p4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4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4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4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4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4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41"/>
          <p:cNvGrpSpPr/>
          <p:nvPr/>
        </p:nvGrpSpPr>
        <p:grpSpPr>
          <a:xfrm>
            <a:off x="1195208" y="4337428"/>
            <a:ext cx="332998" cy="437565"/>
            <a:chOff x="-18234025" y="4084200"/>
            <a:chExt cx="230800" cy="303275"/>
          </a:xfrm>
        </p:grpSpPr>
        <p:sp>
          <p:nvSpPr>
            <p:cNvPr id="7762" name="Google Shape;7762;p4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4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4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41"/>
          <p:cNvGrpSpPr/>
          <p:nvPr/>
        </p:nvGrpSpPr>
        <p:grpSpPr>
          <a:xfrm>
            <a:off x="4350958" y="4327273"/>
            <a:ext cx="438683" cy="439802"/>
            <a:chOff x="-16419350" y="3308400"/>
            <a:chExt cx="304050" cy="304825"/>
          </a:xfrm>
        </p:grpSpPr>
        <p:sp>
          <p:nvSpPr>
            <p:cNvPr id="7766" name="Google Shape;7766;p4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4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4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4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4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4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4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41"/>
          <p:cNvGrpSpPr/>
          <p:nvPr/>
        </p:nvGrpSpPr>
        <p:grpSpPr>
          <a:xfrm>
            <a:off x="4924862" y="4866554"/>
            <a:ext cx="386382" cy="442146"/>
            <a:chOff x="-16401225" y="3683275"/>
            <a:chExt cx="267800" cy="306450"/>
          </a:xfrm>
        </p:grpSpPr>
        <p:sp>
          <p:nvSpPr>
            <p:cNvPr id="7774" name="Google Shape;7774;p4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4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4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4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4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4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4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41"/>
          <p:cNvGrpSpPr/>
          <p:nvPr/>
        </p:nvGrpSpPr>
        <p:grpSpPr>
          <a:xfrm>
            <a:off x="3815525" y="4337076"/>
            <a:ext cx="439802" cy="437565"/>
            <a:chOff x="-16419350" y="4058200"/>
            <a:chExt cx="304825" cy="303275"/>
          </a:xfrm>
        </p:grpSpPr>
        <p:sp>
          <p:nvSpPr>
            <p:cNvPr id="7782" name="Google Shape;7782;p4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4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4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4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4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4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4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41"/>
          <p:cNvGrpSpPr/>
          <p:nvPr/>
        </p:nvGrpSpPr>
        <p:grpSpPr>
          <a:xfrm>
            <a:off x="5969941" y="4328679"/>
            <a:ext cx="439838" cy="436988"/>
            <a:chOff x="-15296200" y="3326900"/>
            <a:chExt cx="304850" cy="302875"/>
          </a:xfrm>
        </p:grpSpPr>
        <p:sp>
          <p:nvSpPr>
            <p:cNvPr id="7790" name="Google Shape;7790;p4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4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4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4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4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41"/>
          <p:cNvGrpSpPr/>
          <p:nvPr/>
        </p:nvGrpSpPr>
        <p:grpSpPr>
          <a:xfrm>
            <a:off x="3244649" y="2753147"/>
            <a:ext cx="475042" cy="404886"/>
            <a:chOff x="-19835275" y="3330250"/>
            <a:chExt cx="329250" cy="280625"/>
          </a:xfrm>
        </p:grpSpPr>
        <p:sp>
          <p:nvSpPr>
            <p:cNvPr id="7796" name="Google Shape;7796;p4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4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4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41"/>
          <p:cNvGrpSpPr/>
          <p:nvPr/>
        </p:nvGrpSpPr>
        <p:grpSpPr>
          <a:xfrm>
            <a:off x="4350291" y="3277149"/>
            <a:ext cx="439838" cy="438900"/>
            <a:chOff x="-19822675" y="3692750"/>
            <a:chExt cx="304850" cy="304200"/>
          </a:xfrm>
        </p:grpSpPr>
        <p:sp>
          <p:nvSpPr>
            <p:cNvPr id="7800" name="Google Shape;7800;p4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4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4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4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4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41"/>
          <p:cNvGrpSpPr/>
          <p:nvPr/>
        </p:nvGrpSpPr>
        <p:grpSpPr>
          <a:xfrm>
            <a:off x="5435914" y="3801689"/>
            <a:ext cx="438683" cy="439802"/>
            <a:chOff x="-19822675" y="4066875"/>
            <a:chExt cx="304050" cy="304825"/>
          </a:xfrm>
        </p:grpSpPr>
        <p:sp>
          <p:nvSpPr>
            <p:cNvPr id="7806" name="Google Shape;7806;p4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4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4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4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4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4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41"/>
          <p:cNvGrpSpPr/>
          <p:nvPr/>
        </p:nvGrpSpPr>
        <p:grpSpPr>
          <a:xfrm>
            <a:off x="5994869" y="2736248"/>
            <a:ext cx="389845" cy="438683"/>
            <a:chOff x="-17878825" y="3334400"/>
            <a:chExt cx="270200" cy="304050"/>
          </a:xfrm>
        </p:grpSpPr>
        <p:sp>
          <p:nvSpPr>
            <p:cNvPr id="7813" name="Google Shape;7813;p4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4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4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4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4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4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4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41"/>
          <p:cNvGrpSpPr/>
          <p:nvPr/>
        </p:nvGrpSpPr>
        <p:grpSpPr>
          <a:xfrm>
            <a:off x="2737321" y="4867150"/>
            <a:ext cx="440956" cy="440956"/>
            <a:chOff x="-17896150" y="3709300"/>
            <a:chExt cx="305625" cy="305625"/>
          </a:xfrm>
        </p:grpSpPr>
        <p:sp>
          <p:nvSpPr>
            <p:cNvPr id="7821" name="Google Shape;7821;p4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4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4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4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41"/>
          <p:cNvGrpSpPr/>
          <p:nvPr/>
        </p:nvGrpSpPr>
        <p:grpSpPr>
          <a:xfrm>
            <a:off x="1688145" y="4335733"/>
            <a:ext cx="386418" cy="440956"/>
            <a:chOff x="-17878025" y="4082625"/>
            <a:chExt cx="267825" cy="305625"/>
          </a:xfrm>
        </p:grpSpPr>
        <p:sp>
          <p:nvSpPr>
            <p:cNvPr id="7826" name="Google Shape;7826;p4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4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4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4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4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4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4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41"/>
          <p:cNvGrpSpPr/>
          <p:nvPr/>
        </p:nvGrpSpPr>
        <p:grpSpPr>
          <a:xfrm>
            <a:off x="4891806" y="4340331"/>
            <a:ext cx="439838" cy="413687"/>
            <a:chOff x="-16044450" y="3317850"/>
            <a:chExt cx="304850" cy="286725"/>
          </a:xfrm>
        </p:grpSpPr>
        <p:sp>
          <p:nvSpPr>
            <p:cNvPr id="7834" name="Google Shape;7834;p4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4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4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4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8" name="Google Shape;7838;p41"/>
          <p:cNvSpPr/>
          <p:nvPr/>
        </p:nvSpPr>
        <p:spPr>
          <a:xfrm>
            <a:off x="3797266" y="4867639"/>
            <a:ext cx="437565" cy="439838"/>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9" name="Google Shape;7839;p41"/>
          <p:cNvGrpSpPr/>
          <p:nvPr/>
        </p:nvGrpSpPr>
        <p:grpSpPr>
          <a:xfrm>
            <a:off x="2776906" y="3763418"/>
            <a:ext cx="364812" cy="438395"/>
            <a:chOff x="-16018450" y="4058400"/>
            <a:chExt cx="252850" cy="303850"/>
          </a:xfrm>
        </p:grpSpPr>
        <p:sp>
          <p:nvSpPr>
            <p:cNvPr id="7840" name="Google Shape;7840;p4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4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4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4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4" name="Google Shape;7844;p41"/>
          <p:cNvSpPr/>
          <p:nvPr/>
        </p:nvSpPr>
        <p:spPr>
          <a:xfrm>
            <a:off x="5973282" y="4868794"/>
            <a:ext cx="438647" cy="437529"/>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48" name="Shape 7848"/>
        <p:cNvGrpSpPr/>
        <p:nvPr/>
      </p:nvGrpSpPr>
      <p:grpSpPr>
        <a:xfrm>
          <a:off x="0" y="0"/>
          <a:ext cx="0" cy="0"/>
          <a:chOff x="0" y="0"/>
          <a:chExt cx="0" cy="0"/>
        </a:xfrm>
      </p:grpSpPr>
      <p:grpSp>
        <p:nvGrpSpPr>
          <p:cNvPr id="7849" name="Google Shape;7849;p42"/>
          <p:cNvGrpSpPr/>
          <p:nvPr/>
        </p:nvGrpSpPr>
        <p:grpSpPr>
          <a:xfrm>
            <a:off x="1126474" y="2716527"/>
            <a:ext cx="442337" cy="419623"/>
            <a:chOff x="-6696925" y="3272575"/>
            <a:chExt cx="307200" cy="291425"/>
          </a:xfrm>
        </p:grpSpPr>
        <p:sp>
          <p:nvSpPr>
            <p:cNvPr id="7850" name="Google Shape;7850;p4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4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42"/>
          <p:cNvGrpSpPr/>
          <p:nvPr/>
        </p:nvGrpSpPr>
        <p:grpSpPr>
          <a:xfrm>
            <a:off x="3291474" y="3230329"/>
            <a:ext cx="442373" cy="420775"/>
            <a:chOff x="-6690625" y="3631325"/>
            <a:chExt cx="307225" cy="292225"/>
          </a:xfrm>
        </p:grpSpPr>
        <p:sp>
          <p:nvSpPr>
            <p:cNvPr id="7853" name="Google Shape;7853;p4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4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4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4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4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42"/>
          <p:cNvGrpSpPr/>
          <p:nvPr/>
        </p:nvGrpSpPr>
        <p:grpSpPr>
          <a:xfrm>
            <a:off x="5483601" y="3811784"/>
            <a:ext cx="421927" cy="419371"/>
            <a:chOff x="-6689825" y="3992050"/>
            <a:chExt cx="293025" cy="291250"/>
          </a:xfrm>
        </p:grpSpPr>
        <p:sp>
          <p:nvSpPr>
            <p:cNvPr id="7859" name="Google Shape;7859;p4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4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4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4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4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4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4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4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4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4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4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4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1" name="Google Shape;7871;p42"/>
          <p:cNvSpPr/>
          <p:nvPr/>
        </p:nvSpPr>
        <p:spPr>
          <a:xfrm>
            <a:off x="3848411" y="2716725"/>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2" name="Google Shape;7872;p42"/>
          <p:cNvGrpSpPr/>
          <p:nvPr/>
        </p:nvGrpSpPr>
        <p:grpSpPr>
          <a:xfrm>
            <a:off x="6029150" y="3230887"/>
            <a:ext cx="423043" cy="419659"/>
            <a:chOff x="-4837325" y="3612425"/>
            <a:chExt cx="293800" cy="291450"/>
          </a:xfrm>
        </p:grpSpPr>
        <p:sp>
          <p:nvSpPr>
            <p:cNvPr id="7873" name="Google Shape;7873;p4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4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4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42"/>
          <p:cNvGrpSpPr/>
          <p:nvPr/>
        </p:nvGrpSpPr>
        <p:grpSpPr>
          <a:xfrm>
            <a:off x="2765677" y="4382764"/>
            <a:ext cx="420775" cy="419659"/>
            <a:chOff x="-4837325" y="3971575"/>
            <a:chExt cx="292225" cy="291450"/>
          </a:xfrm>
        </p:grpSpPr>
        <p:sp>
          <p:nvSpPr>
            <p:cNvPr id="7877" name="Google Shape;7877;p4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4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4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4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4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4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42"/>
          <p:cNvGrpSpPr/>
          <p:nvPr/>
        </p:nvGrpSpPr>
        <p:grpSpPr>
          <a:xfrm>
            <a:off x="1132144" y="3255851"/>
            <a:ext cx="430998" cy="369730"/>
            <a:chOff x="-3037625" y="3254850"/>
            <a:chExt cx="299325" cy="256775"/>
          </a:xfrm>
        </p:grpSpPr>
        <p:sp>
          <p:nvSpPr>
            <p:cNvPr id="7884" name="Google Shape;7884;p4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4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4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4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42"/>
          <p:cNvGrpSpPr/>
          <p:nvPr/>
        </p:nvGrpSpPr>
        <p:grpSpPr>
          <a:xfrm>
            <a:off x="3301122" y="3811065"/>
            <a:ext cx="423079" cy="420811"/>
            <a:chOff x="-3031325" y="3597450"/>
            <a:chExt cx="293825" cy="292250"/>
          </a:xfrm>
        </p:grpSpPr>
        <p:sp>
          <p:nvSpPr>
            <p:cNvPr id="7889" name="Google Shape;7889;p4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4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4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4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42"/>
          <p:cNvGrpSpPr/>
          <p:nvPr/>
        </p:nvGrpSpPr>
        <p:grpSpPr>
          <a:xfrm>
            <a:off x="5483601" y="4407151"/>
            <a:ext cx="421927" cy="370882"/>
            <a:chOff x="-3030525" y="3973150"/>
            <a:chExt cx="293025" cy="257575"/>
          </a:xfrm>
        </p:grpSpPr>
        <p:sp>
          <p:nvSpPr>
            <p:cNvPr id="7894" name="Google Shape;7894;p4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4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42"/>
          <p:cNvGrpSpPr/>
          <p:nvPr/>
        </p:nvGrpSpPr>
        <p:grpSpPr>
          <a:xfrm>
            <a:off x="2765101" y="5016239"/>
            <a:ext cx="421927" cy="297195"/>
            <a:chOff x="-1199300" y="3279250"/>
            <a:chExt cx="293025" cy="206400"/>
          </a:xfrm>
        </p:grpSpPr>
        <p:sp>
          <p:nvSpPr>
            <p:cNvPr id="7897" name="Google Shape;7897;p4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4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4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4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42"/>
          <p:cNvGrpSpPr/>
          <p:nvPr/>
        </p:nvGrpSpPr>
        <p:grpSpPr>
          <a:xfrm>
            <a:off x="1669985" y="2716059"/>
            <a:ext cx="444605" cy="420559"/>
            <a:chOff x="-6338550" y="3272950"/>
            <a:chExt cx="308775" cy="292075"/>
          </a:xfrm>
        </p:grpSpPr>
        <p:sp>
          <p:nvSpPr>
            <p:cNvPr id="7902" name="Google Shape;7902;p4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4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4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42"/>
          <p:cNvGrpSpPr/>
          <p:nvPr/>
        </p:nvGrpSpPr>
        <p:grpSpPr>
          <a:xfrm>
            <a:off x="3854764" y="3230887"/>
            <a:ext cx="421927" cy="419659"/>
            <a:chOff x="-6329100" y="3632100"/>
            <a:chExt cx="293025" cy="291450"/>
          </a:xfrm>
        </p:grpSpPr>
        <p:sp>
          <p:nvSpPr>
            <p:cNvPr id="7906" name="Google Shape;7906;p4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4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4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42"/>
          <p:cNvGrpSpPr/>
          <p:nvPr/>
        </p:nvGrpSpPr>
        <p:grpSpPr>
          <a:xfrm>
            <a:off x="6030860" y="3811640"/>
            <a:ext cx="419623" cy="419659"/>
            <a:chOff x="-6329875" y="3992050"/>
            <a:chExt cx="291425" cy="291450"/>
          </a:xfrm>
        </p:grpSpPr>
        <p:sp>
          <p:nvSpPr>
            <p:cNvPr id="7910" name="Google Shape;7910;p4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4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4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4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42"/>
          <p:cNvGrpSpPr/>
          <p:nvPr/>
        </p:nvGrpSpPr>
        <p:grpSpPr>
          <a:xfrm>
            <a:off x="4407572" y="2714817"/>
            <a:ext cx="423079" cy="423043"/>
            <a:chOff x="-4478975" y="3251700"/>
            <a:chExt cx="293825" cy="293800"/>
          </a:xfrm>
        </p:grpSpPr>
        <p:sp>
          <p:nvSpPr>
            <p:cNvPr id="7915" name="Google Shape;7915;p4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4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4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42"/>
          <p:cNvGrpSpPr/>
          <p:nvPr/>
        </p:nvGrpSpPr>
        <p:grpSpPr>
          <a:xfrm>
            <a:off x="1136103" y="3811642"/>
            <a:ext cx="423079" cy="419659"/>
            <a:chOff x="-4475825" y="3612425"/>
            <a:chExt cx="293825" cy="291450"/>
          </a:xfrm>
        </p:grpSpPr>
        <p:sp>
          <p:nvSpPr>
            <p:cNvPr id="7919" name="Google Shape;7919;p4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4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4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42"/>
          <p:cNvGrpSpPr/>
          <p:nvPr/>
        </p:nvGrpSpPr>
        <p:grpSpPr>
          <a:xfrm>
            <a:off x="3298296" y="4382782"/>
            <a:ext cx="428730" cy="419623"/>
            <a:chOff x="-4480550" y="3970800"/>
            <a:chExt cx="297750" cy="291425"/>
          </a:xfrm>
        </p:grpSpPr>
        <p:sp>
          <p:nvSpPr>
            <p:cNvPr id="7923" name="Google Shape;7923;p4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4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42"/>
          <p:cNvGrpSpPr/>
          <p:nvPr/>
        </p:nvGrpSpPr>
        <p:grpSpPr>
          <a:xfrm>
            <a:off x="1684726" y="3230887"/>
            <a:ext cx="415123" cy="419659"/>
            <a:chOff x="-2668225" y="3239075"/>
            <a:chExt cx="288300" cy="291450"/>
          </a:xfrm>
        </p:grpSpPr>
        <p:sp>
          <p:nvSpPr>
            <p:cNvPr id="7926" name="Google Shape;7926;p4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4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4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4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4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42"/>
          <p:cNvGrpSpPr/>
          <p:nvPr/>
        </p:nvGrpSpPr>
        <p:grpSpPr>
          <a:xfrm>
            <a:off x="3855322" y="3811641"/>
            <a:ext cx="420811" cy="419659"/>
            <a:chOff x="-2671375" y="3597450"/>
            <a:chExt cx="292250" cy="291450"/>
          </a:xfrm>
        </p:grpSpPr>
        <p:sp>
          <p:nvSpPr>
            <p:cNvPr id="7932" name="Google Shape;7932;p4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4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42"/>
          <p:cNvGrpSpPr/>
          <p:nvPr/>
        </p:nvGrpSpPr>
        <p:grpSpPr>
          <a:xfrm>
            <a:off x="6029150" y="4381629"/>
            <a:ext cx="423043" cy="421927"/>
            <a:chOff x="-2670575" y="3956600"/>
            <a:chExt cx="293800" cy="293025"/>
          </a:xfrm>
        </p:grpSpPr>
        <p:sp>
          <p:nvSpPr>
            <p:cNvPr id="7935" name="Google Shape;7935;p4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4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4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4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42"/>
          <p:cNvGrpSpPr/>
          <p:nvPr/>
        </p:nvGrpSpPr>
        <p:grpSpPr>
          <a:xfrm>
            <a:off x="4405881" y="4958760"/>
            <a:ext cx="426462" cy="418363"/>
            <a:chOff x="-1183550" y="3586525"/>
            <a:chExt cx="296175" cy="290550"/>
          </a:xfrm>
        </p:grpSpPr>
        <p:sp>
          <p:nvSpPr>
            <p:cNvPr id="7940" name="Google Shape;7940;p4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4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4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4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4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4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4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4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4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42"/>
          <p:cNvGrpSpPr/>
          <p:nvPr/>
        </p:nvGrpSpPr>
        <p:grpSpPr>
          <a:xfrm>
            <a:off x="2219744" y="2717085"/>
            <a:ext cx="420811" cy="418507"/>
            <a:chOff x="-5971525" y="3273750"/>
            <a:chExt cx="292250" cy="290650"/>
          </a:xfrm>
        </p:grpSpPr>
        <p:sp>
          <p:nvSpPr>
            <p:cNvPr id="7950" name="Google Shape;7950;p4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4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42"/>
          <p:cNvGrpSpPr/>
          <p:nvPr/>
        </p:nvGrpSpPr>
        <p:grpSpPr>
          <a:xfrm>
            <a:off x="4403037" y="3229519"/>
            <a:ext cx="432150" cy="422395"/>
            <a:chOff x="-5974675" y="3632100"/>
            <a:chExt cx="300125" cy="293350"/>
          </a:xfrm>
        </p:grpSpPr>
        <p:sp>
          <p:nvSpPr>
            <p:cNvPr id="7953" name="Google Shape;7953;p4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4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4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42"/>
          <p:cNvGrpSpPr/>
          <p:nvPr/>
        </p:nvGrpSpPr>
        <p:grpSpPr>
          <a:xfrm>
            <a:off x="1149710" y="4381631"/>
            <a:ext cx="395865" cy="421927"/>
            <a:chOff x="-5971525" y="3990475"/>
            <a:chExt cx="274925" cy="293025"/>
          </a:xfrm>
        </p:grpSpPr>
        <p:sp>
          <p:nvSpPr>
            <p:cNvPr id="7957" name="Google Shape;7957;p4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4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4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4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42"/>
          <p:cNvGrpSpPr/>
          <p:nvPr/>
        </p:nvGrpSpPr>
        <p:grpSpPr>
          <a:xfrm>
            <a:off x="4937046" y="2717085"/>
            <a:ext cx="420775" cy="418507"/>
            <a:chOff x="-4118225" y="3253275"/>
            <a:chExt cx="292225" cy="290650"/>
          </a:xfrm>
        </p:grpSpPr>
        <p:sp>
          <p:nvSpPr>
            <p:cNvPr id="7962" name="Google Shape;7962;p4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4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42"/>
          <p:cNvGrpSpPr/>
          <p:nvPr/>
        </p:nvGrpSpPr>
        <p:grpSpPr>
          <a:xfrm>
            <a:off x="1732351" y="3811372"/>
            <a:ext cx="319874" cy="420199"/>
            <a:chOff x="-4082800" y="3612425"/>
            <a:chExt cx="222150" cy="291825"/>
          </a:xfrm>
        </p:grpSpPr>
        <p:sp>
          <p:nvSpPr>
            <p:cNvPr id="7965" name="Google Shape;7965;p4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4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4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42"/>
          <p:cNvGrpSpPr/>
          <p:nvPr/>
        </p:nvGrpSpPr>
        <p:grpSpPr>
          <a:xfrm>
            <a:off x="3855340" y="4395814"/>
            <a:ext cx="420775" cy="393561"/>
            <a:chOff x="-4118225" y="3990475"/>
            <a:chExt cx="292225" cy="273325"/>
          </a:xfrm>
        </p:grpSpPr>
        <p:sp>
          <p:nvSpPr>
            <p:cNvPr id="7969" name="Google Shape;7969;p4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4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4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4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42"/>
          <p:cNvGrpSpPr/>
          <p:nvPr/>
        </p:nvGrpSpPr>
        <p:grpSpPr>
          <a:xfrm>
            <a:off x="2232793" y="3229753"/>
            <a:ext cx="394713" cy="421927"/>
            <a:chOff x="-2312225" y="3238300"/>
            <a:chExt cx="274125" cy="293025"/>
          </a:xfrm>
        </p:grpSpPr>
        <p:sp>
          <p:nvSpPr>
            <p:cNvPr id="7974" name="Google Shape;7974;p4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4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42"/>
          <p:cNvGrpSpPr/>
          <p:nvPr/>
        </p:nvGrpSpPr>
        <p:grpSpPr>
          <a:xfrm>
            <a:off x="4408706" y="3760036"/>
            <a:ext cx="420811" cy="522864"/>
            <a:chOff x="-2310650" y="3525775"/>
            <a:chExt cx="292250" cy="363125"/>
          </a:xfrm>
        </p:grpSpPr>
        <p:sp>
          <p:nvSpPr>
            <p:cNvPr id="7977" name="Google Shape;7977;p4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4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4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4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42"/>
          <p:cNvGrpSpPr/>
          <p:nvPr/>
        </p:nvGrpSpPr>
        <p:grpSpPr>
          <a:xfrm>
            <a:off x="1136103" y="4977700"/>
            <a:ext cx="423079" cy="419659"/>
            <a:chOff x="-2310650" y="3958175"/>
            <a:chExt cx="293825" cy="291450"/>
          </a:xfrm>
        </p:grpSpPr>
        <p:sp>
          <p:nvSpPr>
            <p:cNvPr id="7982" name="Google Shape;7982;p4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4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42"/>
          <p:cNvGrpSpPr/>
          <p:nvPr/>
        </p:nvGrpSpPr>
        <p:grpSpPr>
          <a:xfrm>
            <a:off x="6028592" y="4955271"/>
            <a:ext cx="424159" cy="419659"/>
            <a:chOff x="-1182750" y="3962900"/>
            <a:chExt cx="294575" cy="291450"/>
          </a:xfrm>
        </p:grpSpPr>
        <p:sp>
          <p:nvSpPr>
            <p:cNvPr id="7985" name="Google Shape;7985;p4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4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4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4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4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4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4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42"/>
          <p:cNvGrpSpPr/>
          <p:nvPr/>
        </p:nvGrpSpPr>
        <p:grpSpPr>
          <a:xfrm>
            <a:off x="2763967" y="2716509"/>
            <a:ext cx="424195" cy="419659"/>
            <a:chOff x="-5611575" y="3272950"/>
            <a:chExt cx="294600" cy="291450"/>
          </a:xfrm>
        </p:grpSpPr>
        <p:sp>
          <p:nvSpPr>
            <p:cNvPr id="7993" name="Google Shape;7993;p4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4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4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4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4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42"/>
          <p:cNvGrpSpPr/>
          <p:nvPr/>
        </p:nvGrpSpPr>
        <p:grpSpPr>
          <a:xfrm>
            <a:off x="4935336" y="3231463"/>
            <a:ext cx="424195" cy="418507"/>
            <a:chOff x="-5613150" y="3632900"/>
            <a:chExt cx="294600" cy="290650"/>
          </a:xfrm>
        </p:grpSpPr>
        <p:sp>
          <p:nvSpPr>
            <p:cNvPr id="7999" name="Google Shape;7999;p4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4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42"/>
          <p:cNvGrpSpPr/>
          <p:nvPr/>
        </p:nvGrpSpPr>
        <p:grpSpPr>
          <a:xfrm>
            <a:off x="1680190" y="4382207"/>
            <a:ext cx="424195" cy="420775"/>
            <a:chOff x="-5613150" y="3991275"/>
            <a:chExt cx="294600" cy="292225"/>
          </a:xfrm>
        </p:grpSpPr>
        <p:sp>
          <p:nvSpPr>
            <p:cNvPr id="8002" name="Google Shape;8002;p4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4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4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4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4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4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4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4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4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42"/>
          <p:cNvGrpSpPr/>
          <p:nvPr/>
        </p:nvGrpSpPr>
        <p:grpSpPr>
          <a:xfrm>
            <a:off x="5477248" y="2716725"/>
            <a:ext cx="434634" cy="419227"/>
            <a:chOff x="-3768700" y="3253275"/>
            <a:chExt cx="301850" cy="291150"/>
          </a:xfrm>
        </p:grpSpPr>
        <p:sp>
          <p:nvSpPr>
            <p:cNvPr id="8012" name="Google Shape;8012;p4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4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4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42"/>
          <p:cNvGrpSpPr/>
          <p:nvPr/>
        </p:nvGrpSpPr>
        <p:grpSpPr>
          <a:xfrm>
            <a:off x="2216918" y="3823540"/>
            <a:ext cx="426462" cy="395865"/>
            <a:chOff x="-3808700" y="3628950"/>
            <a:chExt cx="296175" cy="274925"/>
          </a:xfrm>
        </p:grpSpPr>
        <p:sp>
          <p:nvSpPr>
            <p:cNvPr id="8016" name="Google Shape;8016;p4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4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4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42"/>
          <p:cNvGrpSpPr/>
          <p:nvPr/>
        </p:nvGrpSpPr>
        <p:grpSpPr>
          <a:xfrm>
            <a:off x="4409390" y="4382350"/>
            <a:ext cx="419443" cy="420487"/>
            <a:chOff x="-3771675" y="3971775"/>
            <a:chExt cx="291300" cy="292025"/>
          </a:xfrm>
        </p:grpSpPr>
        <p:sp>
          <p:nvSpPr>
            <p:cNvPr id="8020" name="Google Shape;8020;p4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4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4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4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4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42"/>
          <p:cNvGrpSpPr/>
          <p:nvPr/>
        </p:nvGrpSpPr>
        <p:grpSpPr>
          <a:xfrm>
            <a:off x="2765929" y="3280329"/>
            <a:ext cx="420271" cy="320774"/>
            <a:chOff x="-1951475" y="3273100"/>
            <a:chExt cx="291875" cy="222775"/>
          </a:xfrm>
        </p:grpSpPr>
        <p:sp>
          <p:nvSpPr>
            <p:cNvPr id="8026" name="Google Shape;8026;p4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4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4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42"/>
          <p:cNvGrpSpPr/>
          <p:nvPr/>
        </p:nvGrpSpPr>
        <p:grpSpPr>
          <a:xfrm>
            <a:off x="4934778" y="3811641"/>
            <a:ext cx="425310" cy="419659"/>
            <a:chOff x="-1951475" y="3597450"/>
            <a:chExt cx="295375" cy="291450"/>
          </a:xfrm>
        </p:grpSpPr>
        <p:sp>
          <p:nvSpPr>
            <p:cNvPr id="8030" name="Google Shape;8030;p4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4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4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4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42"/>
          <p:cNvGrpSpPr/>
          <p:nvPr/>
        </p:nvGrpSpPr>
        <p:grpSpPr>
          <a:xfrm>
            <a:off x="1669985" y="4977700"/>
            <a:ext cx="444605" cy="419659"/>
            <a:chOff x="-1960150" y="3956600"/>
            <a:chExt cx="308775" cy="291450"/>
          </a:xfrm>
        </p:grpSpPr>
        <p:sp>
          <p:nvSpPr>
            <p:cNvPr id="8035" name="Google Shape;8035;p4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4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42"/>
          <p:cNvGrpSpPr/>
          <p:nvPr/>
        </p:nvGrpSpPr>
        <p:grpSpPr>
          <a:xfrm>
            <a:off x="3302274" y="4954448"/>
            <a:ext cx="420775" cy="420775"/>
            <a:chOff x="-804700" y="3226500"/>
            <a:chExt cx="292225" cy="292225"/>
          </a:xfrm>
        </p:grpSpPr>
        <p:sp>
          <p:nvSpPr>
            <p:cNvPr id="8038" name="Google Shape;8038;p4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4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4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4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4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4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4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42"/>
          <p:cNvGrpSpPr/>
          <p:nvPr/>
        </p:nvGrpSpPr>
        <p:grpSpPr>
          <a:xfrm>
            <a:off x="3302274" y="2715933"/>
            <a:ext cx="420775" cy="420811"/>
            <a:chOff x="-5251625" y="3272950"/>
            <a:chExt cx="292225" cy="292250"/>
          </a:xfrm>
        </p:grpSpPr>
        <p:sp>
          <p:nvSpPr>
            <p:cNvPr id="8046" name="Google Shape;8046;p4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4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4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42"/>
          <p:cNvGrpSpPr/>
          <p:nvPr/>
        </p:nvGrpSpPr>
        <p:grpSpPr>
          <a:xfrm>
            <a:off x="5480776" y="3230041"/>
            <a:ext cx="427578" cy="421351"/>
            <a:chOff x="-5254775" y="3631325"/>
            <a:chExt cx="296950" cy="292625"/>
          </a:xfrm>
        </p:grpSpPr>
        <p:sp>
          <p:nvSpPr>
            <p:cNvPr id="8050" name="Google Shape;8050;p4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4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4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4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4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4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4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42"/>
          <p:cNvGrpSpPr/>
          <p:nvPr/>
        </p:nvGrpSpPr>
        <p:grpSpPr>
          <a:xfrm>
            <a:off x="2220320" y="4382207"/>
            <a:ext cx="419659" cy="420775"/>
            <a:chOff x="-5251625" y="3991275"/>
            <a:chExt cx="291450" cy="292225"/>
          </a:xfrm>
        </p:grpSpPr>
        <p:sp>
          <p:nvSpPr>
            <p:cNvPr id="8058" name="Google Shape;8058;p4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4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4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4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4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42"/>
          <p:cNvGrpSpPr/>
          <p:nvPr/>
        </p:nvGrpSpPr>
        <p:grpSpPr>
          <a:xfrm>
            <a:off x="6080735" y="2716527"/>
            <a:ext cx="319874" cy="419623"/>
            <a:chOff x="-3365275" y="3253275"/>
            <a:chExt cx="222150" cy="291425"/>
          </a:xfrm>
        </p:grpSpPr>
        <p:sp>
          <p:nvSpPr>
            <p:cNvPr id="8064" name="Google Shape;8064;p4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4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42"/>
          <p:cNvGrpSpPr/>
          <p:nvPr/>
        </p:nvGrpSpPr>
        <p:grpSpPr>
          <a:xfrm>
            <a:off x="2790065" y="3810508"/>
            <a:ext cx="371998" cy="421927"/>
            <a:chOff x="-3383375" y="3611625"/>
            <a:chExt cx="258350" cy="293025"/>
          </a:xfrm>
        </p:grpSpPr>
        <p:sp>
          <p:nvSpPr>
            <p:cNvPr id="8067" name="Google Shape;8067;p4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4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42"/>
          <p:cNvGrpSpPr/>
          <p:nvPr/>
        </p:nvGrpSpPr>
        <p:grpSpPr>
          <a:xfrm>
            <a:off x="5011885" y="4382764"/>
            <a:ext cx="271097" cy="419659"/>
            <a:chOff x="-3347950" y="3971575"/>
            <a:chExt cx="188275" cy="291450"/>
          </a:xfrm>
        </p:grpSpPr>
        <p:sp>
          <p:nvSpPr>
            <p:cNvPr id="8070" name="Google Shape;8070;p4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4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4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42"/>
          <p:cNvGrpSpPr/>
          <p:nvPr/>
        </p:nvGrpSpPr>
        <p:grpSpPr>
          <a:xfrm>
            <a:off x="2244150" y="4953873"/>
            <a:ext cx="371998" cy="421927"/>
            <a:chOff x="-1575775" y="3238300"/>
            <a:chExt cx="258350" cy="293025"/>
          </a:xfrm>
        </p:grpSpPr>
        <p:sp>
          <p:nvSpPr>
            <p:cNvPr id="8074" name="Google Shape;8074;p42"/>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4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4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4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4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42"/>
          <p:cNvGrpSpPr/>
          <p:nvPr/>
        </p:nvGrpSpPr>
        <p:grpSpPr>
          <a:xfrm>
            <a:off x="3854188" y="4955863"/>
            <a:ext cx="423079" cy="424159"/>
            <a:chOff x="-1591550" y="3597475"/>
            <a:chExt cx="293825" cy="294575"/>
          </a:xfrm>
        </p:grpSpPr>
        <p:sp>
          <p:nvSpPr>
            <p:cNvPr id="8080" name="Google Shape;8080;p4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4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4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42"/>
          <p:cNvGrpSpPr/>
          <p:nvPr/>
        </p:nvGrpSpPr>
        <p:grpSpPr>
          <a:xfrm>
            <a:off x="5483601" y="4965475"/>
            <a:ext cx="421927" cy="399248"/>
            <a:chOff x="-1592325" y="3957400"/>
            <a:chExt cx="293025" cy="277275"/>
          </a:xfrm>
        </p:grpSpPr>
        <p:sp>
          <p:nvSpPr>
            <p:cNvPr id="8084" name="Google Shape;8084;p4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4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4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4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42"/>
          <p:cNvGrpSpPr/>
          <p:nvPr/>
        </p:nvGrpSpPr>
        <p:grpSpPr>
          <a:xfrm>
            <a:off x="4962568" y="4957556"/>
            <a:ext cx="369730" cy="420775"/>
            <a:chOff x="-778700" y="3612425"/>
            <a:chExt cx="256775" cy="292225"/>
          </a:xfrm>
        </p:grpSpPr>
        <p:sp>
          <p:nvSpPr>
            <p:cNvPr id="8089" name="Google Shape;8089;p4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4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4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4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4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4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42"/>
          <p:cNvGrpSpPr/>
          <p:nvPr/>
        </p:nvGrpSpPr>
        <p:grpSpPr>
          <a:xfrm>
            <a:off x="4364389" y="6101816"/>
            <a:ext cx="340731" cy="387641"/>
            <a:chOff x="7728464" y="1561258"/>
            <a:chExt cx="349719" cy="397866"/>
          </a:xfrm>
        </p:grpSpPr>
        <p:sp>
          <p:nvSpPr>
            <p:cNvPr id="8096" name="Google Shape;8096;p4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4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42"/>
          <p:cNvGrpSpPr/>
          <p:nvPr/>
        </p:nvGrpSpPr>
        <p:grpSpPr>
          <a:xfrm>
            <a:off x="2287358" y="6101816"/>
            <a:ext cx="387681" cy="387641"/>
            <a:chOff x="5611350" y="1561258"/>
            <a:chExt cx="397907" cy="397866"/>
          </a:xfrm>
        </p:grpSpPr>
        <p:sp>
          <p:nvSpPr>
            <p:cNvPr id="8099" name="Google Shape;8099;p4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4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4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4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42"/>
          <p:cNvGrpSpPr/>
          <p:nvPr/>
        </p:nvGrpSpPr>
        <p:grpSpPr>
          <a:xfrm>
            <a:off x="2806644" y="6199082"/>
            <a:ext cx="387610" cy="193109"/>
            <a:chOff x="6140660" y="1661097"/>
            <a:chExt cx="397835" cy="198202"/>
          </a:xfrm>
        </p:grpSpPr>
        <p:sp>
          <p:nvSpPr>
            <p:cNvPr id="8104" name="Google Shape;8104;p4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4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4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4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42"/>
          <p:cNvGrpSpPr/>
          <p:nvPr/>
        </p:nvGrpSpPr>
        <p:grpSpPr>
          <a:xfrm>
            <a:off x="3325858" y="6101816"/>
            <a:ext cx="387681" cy="387641"/>
            <a:chOff x="6669907" y="1561258"/>
            <a:chExt cx="397907" cy="397866"/>
          </a:xfrm>
        </p:grpSpPr>
        <p:sp>
          <p:nvSpPr>
            <p:cNvPr id="8109" name="Google Shape;8109;p4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4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4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4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4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42"/>
          <p:cNvGrpSpPr/>
          <p:nvPr/>
        </p:nvGrpSpPr>
        <p:grpSpPr>
          <a:xfrm>
            <a:off x="3845144" y="6101816"/>
            <a:ext cx="387641" cy="387641"/>
            <a:chOff x="7199196" y="1561258"/>
            <a:chExt cx="397866" cy="397866"/>
          </a:xfrm>
        </p:grpSpPr>
        <p:sp>
          <p:nvSpPr>
            <p:cNvPr id="8115" name="Google Shape;8115;p4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4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4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42"/>
          <p:cNvGrpSpPr/>
          <p:nvPr/>
        </p:nvGrpSpPr>
        <p:grpSpPr>
          <a:xfrm>
            <a:off x="4425271" y="5629042"/>
            <a:ext cx="387681" cy="272572"/>
            <a:chOff x="3386036" y="1746339"/>
            <a:chExt cx="397907" cy="279762"/>
          </a:xfrm>
        </p:grpSpPr>
        <p:sp>
          <p:nvSpPr>
            <p:cNvPr id="8119" name="Google Shape;8119;p4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4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42"/>
          <p:cNvGrpSpPr/>
          <p:nvPr/>
        </p:nvGrpSpPr>
        <p:grpSpPr>
          <a:xfrm>
            <a:off x="5500724" y="5571488"/>
            <a:ext cx="387681" cy="387681"/>
            <a:chOff x="4417380" y="1687279"/>
            <a:chExt cx="397907" cy="397907"/>
          </a:xfrm>
        </p:grpSpPr>
        <p:sp>
          <p:nvSpPr>
            <p:cNvPr id="8122" name="Google Shape;8122;p4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4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42"/>
          <p:cNvGrpSpPr/>
          <p:nvPr/>
        </p:nvGrpSpPr>
        <p:grpSpPr>
          <a:xfrm>
            <a:off x="3871897" y="5571499"/>
            <a:ext cx="387661" cy="387661"/>
            <a:chOff x="2869999" y="1687279"/>
            <a:chExt cx="397887" cy="397887"/>
          </a:xfrm>
        </p:grpSpPr>
        <p:sp>
          <p:nvSpPr>
            <p:cNvPr id="8125" name="Google Shape;8125;p4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4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42"/>
          <p:cNvGrpSpPr/>
          <p:nvPr/>
        </p:nvGrpSpPr>
        <p:grpSpPr>
          <a:xfrm>
            <a:off x="4954030" y="5571864"/>
            <a:ext cx="386807" cy="386929"/>
            <a:chOff x="3902887" y="1687655"/>
            <a:chExt cx="397010" cy="397135"/>
          </a:xfrm>
        </p:grpSpPr>
        <p:sp>
          <p:nvSpPr>
            <p:cNvPr id="8128" name="Google Shape;8128;p4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4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42"/>
          <p:cNvGrpSpPr/>
          <p:nvPr/>
        </p:nvGrpSpPr>
        <p:grpSpPr>
          <a:xfrm>
            <a:off x="6046831" y="5571488"/>
            <a:ext cx="387681" cy="387681"/>
            <a:chOff x="4933458" y="1687279"/>
            <a:chExt cx="397907" cy="397907"/>
          </a:xfrm>
        </p:grpSpPr>
        <p:sp>
          <p:nvSpPr>
            <p:cNvPr id="8131" name="Google Shape;8131;p4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4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42"/>
          <p:cNvGrpSpPr/>
          <p:nvPr/>
        </p:nvGrpSpPr>
        <p:grpSpPr>
          <a:xfrm>
            <a:off x="2236319" y="5571500"/>
            <a:ext cx="387661" cy="387661"/>
            <a:chOff x="1379798" y="1723250"/>
            <a:chExt cx="397887" cy="397887"/>
          </a:xfrm>
        </p:grpSpPr>
        <p:sp>
          <p:nvSpPr>
            <p:cNvPr id="8134" name="Google Shape;8134;p4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4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4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4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42"/>
          <p:cNvGrpSpPr/>
          <p:nvPr/>
        </p:nvGrpSpPr>
        <p:grpSpPr>
          <a:xfrm>
            <a:off x="1153802" y="5571500"/>
            <a:ext cx="387681" cy="387661"/>
            <a:chOff x="266768" y="1721375"/>
            <a:chExt cx="397907" cy="397887"/>
          </a:xfrm>
        </p:grpSpPr>
        <p:sp>
          <p:nvSpPr>
            <p:cNvPr id="8139" name="Google Shape;8139;p4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4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42"/>
          <p:cNvGrpSpPr/>
          <p:nvPr/>
        </p:nvGrpSpPr>
        <p:grpSpPr>
          <a:xfrm>
            <a:off x="1698467" y="5571500"/>
            <a:ext cx="387641" cy="387661"/>
            <a:chOff x="864491" y="1723250"/>
            <a:chExt cx="397866" cy="397887"/>
          </a:xfrm>
        </p:grpSpPr>
        <p:sp>
          <p:nvSpPr>
            <p:cNvPr id="8142" name="Google Shape;8142;p4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4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4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5" name="Google Shape;8145;p42"/>
          <p:cNvSpPr/>
          <p:nvPr/>
        </p:nvSpPr>
        <p:spPr>
          <a:xfrm>
            <a:off x="2781641" y="5606728"/>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6" name="Google Shape;8146;p42"/>
          <p:cNvGrpSpPr/>
          <p:nvPr/>
        </p:nvGrpSpPr>
        <p:grpSpPr>
          <a:xfrm>
            <a:off x="3318891" y="5571886"/>
            <a:ext cx="387539" cy="386888"/>
            <a:chOff x="2408992" y="1722875"/>
            <a:chExt cx="397761" cy="397093"/>
          </a:xfrm>
        </p:grpSpPr>
        <p:sp>
          <p:nvSpPr>
            <p:cNvPr id="8147" name="Google Shape;8147;p4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4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9" name="Google Shape;8149;p42"/>
          <p:cNvSpPr txBox="1"/>
          <p:nvPr>
            <p:ph idx="4294967295" type="title"/>
          </p:nvPr>
        </p:nvSpPr>
        <p:spPr>
          <a:xfrm>
            <a:off x="1870241" y="1943437"/>
            <a:ext cx="3873000" cy="10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SEO &amp; Marketing Icons</a:t>
            </a:r>
            <a:endParaRPr>
              <a:latin typeface="Arial"/>
              <a:ea typeface="Arial"/>
              <a:cs typeface="Arial"/>
              <a:sym typeface="Arial"/>
            </a:endParaRPr>
          </a:p>
        </p:txBody>
      </p:sp>
      <p:grpSp>
        <p:nvGrpSpPr>
          <p:cNvPr id="8150" name="Google Shape;8150;p42"/>
          <p:cNvGrpSpPr/>
          <p:nvPr/>
        </p:nvGrpSpPr>
        <p:grpSpPr>
          <a:xfrm>
            <a:off x="4883676" y="6101153"/>
            <a:ext cx="388966" cy="388966"/>
            <a:chOff x="1190625" y="238125"/>
            <a:chExt cx="5235075" cy="5235075"/>
          </a:xfrm>
        </p:grpSpPr>
        <p:sp>
          <p:nvSpPr>
            <p:cNvPr id="8151" name="Google Shape;8151;p4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4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56" name="Shape 8156"/>
        <p:cNvGrpSpPr/>
        <p:nvPr/>
      </p:nvGrpSpPr>
      <p:grpSpPr>
        <a:xfrm>
          <a:off x="0" y="0"/>
          <a:ext cx="0" cy="0"/>
          <a:chOff x="0" y="0"/>
          <a:chExt cx="0" cy="0"/>
        </a:xfrm>
      </p:grpSpPr>
      <p:pic>
        <p:nvPicPr>
          <p:cNvPr id="8157" name="Google Shape;8157;p43">
            <a:hlinkClick r:id="rId3"/>
          </p:cNvPr>
          <p:cNvPicPr preferRelativeResize="0"/>
          <p:nvPr/>
        </p:nvPicPr>
        <p:blipFill>
          <a:blip r:embed="rId4">
            <a:alphaModFix/>
          </a:blip>
          <a:stretch>
            <a:fillRect/>
          </a:stretch>
        </p:blipFill>
        <p:spPr>
          <a:xfrm>
            <a:off x="2853241" y="4413322"/>
            <a:ext cx="1853517" cy="7419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grpSp>
        <p:nvGrpSpPr>
          <p:cNvPr id="153" name="Google Shape;153;p21"/>
          <p:cNvGrpSpPr/>
          <p:nvPr/>
        </p:nvGrpSpPr>
        <p:grpSpPr>
          <a:xfrm>
            <a:off x="601211" y="7007792"/>
            <a:ext cx="323999" cy="324039"/>
            <a:chOff x="1379798" y="1723250"/>
            <a:chExt cx="397887" cy="397887"/>
          </a:xfrm>
        </p:grpSpPr>
        <p:sp>
          <p:nvSpPr>
            <p:cNvPr id="154" name="Google Shape;154;p2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 name="Google Shape;155;p2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 name="Google Shape;156;p2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 name="Google Shape;157;p2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58" name="Google Shape;158;p21"/>
          <p:cNvSpPr txBox="1"/>
          <p:nvPr>
            <p:ph type="title"/>
          </p:nvPr>
        </p:nvSpPr>
        <p:spPr>
          <a:xfrm>
            <a:off x="3136550" y="700800"/>
            <a:ext cx="2799300" cy="121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Linda Smith</a:t>
            </a:r>
            <a:endParaRPr/>
          </a:p>
        </p:txBody>
      </p:sp>
      <p:pic>
        <p:nvPicPr>
          <p:cNvPr id="159" name="Google Shape;159;p21"/>
          <p:cNvPicPr preferRelativeResize="0"/>
          <p:nvPr/>
        </p:nvPicPr>
        <p:blipFill rotWithShape="1">
          <a:blip r:embed="rId3">
            <a:alphaModFix/>
          </a:blip>
          <a:srcRect b="0" l="16648" r="16648" t="0"/>
          <a:stretch/>
        </p:blipFill>
        <p:spPr>
          <a:xfrm>
            <a:off x="1016325" y="791675"/>
            <a:ext cx="1947151" cy="1947100"/>
          </a:xfrm>
          <a:prstGeom prst="rect">
            <a:avLst/>
          </a:prstGeom>
          <a:noFill/>
          <a:ln>
            <a:noFill/>
          </a:ln>
        </p:spPr>
      </p:pic>
      <p:sp>
        <p:nvSpPr>
          <p:cNvPr id="160" name="Google Shape;160;p21"/>
          <p:cNvSpPr txBox="1"/>
          <p:nvPr/>
        </p:nvSpPr>
        <p:spPr>
          <a:xfrm>
            <a:off x="3136550" y="1989575"/>
            <a:ext cx="27993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Abril Fatface"/>
                <a:ea typeface="Abril Fatface"/>
                <a:cs typeface="Abril Fatface"/>
                <a:sym typeface="Abril Fatface"/>
              </a:rPr>
              <a:t>Job position here</a:t>
            </a:r>
            <a:endParaRPr sz="2500">
              <a:solidFill>
                <a:schemeClr val="dk1"/>
              </a:solidFill>
              <a:latin typeface="Abril Fatface"/>
              <a:ea typeface="Abril Fatface"/>
              <a:cs typeface="Abril Fatface"/>
              <a:sym typeface="Abril Fatface"/>
            </a:endParaRPr>
          </a:p>
        </p:txBody>
      </p:sp>
      <p:sp>
        <p:nvSpPr>
          <p:cNvPr id="161" name="Google Shape;161;p21"/>
          <p:cNvSpPr txBox="1"/>
          <p:nvPr/>
        </p:nvSpPr>
        <p:spPr>
          <a:xfrm>
            <a:off x="3172959" y="3049275"/>
            <a:ext cx="3559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ontserrat"/>
                <a:ea typeface="Montserrat"/>
                <a:cs typeface="Montserrat"/>
                <a:sym typeface="Montserrat"/>
              </a:rPr>
              <a:t>Education</a:t>
            </a:r>
            <a:endParaRPr b="1" sz="2000">
              <a:solidFill>
                <a:schemeClr val="dk1"/>
              </a:solidFill>
              <a:latin typeface="Montserrat"/>
              <a:ea typeface="Montserrat"/>
              <a:cs typeface="Montserrat"/>
              <a:sym typeface="Montserrat"/>
            </a:endParaRPr>
          </a:p>
        </p:txBody>
      </p:sp>
      <p:sp>
        <p:nvSpPr>
          <p:cNvPr id="162" name="Google Shape;162;p21"/>
          <p:cNvSpPr txBox="1"/>
          <p:nvPr/>
        </p:nvSpPr>
        <p:spPr>
          <a:xfrm>
            <a:off x="3343650" y="3970296"/>
            <a:ext cx="19473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Institution name here</a:t>
            </a:r>
            <a:endParaRPr b="1" sz="1000">
              <a:solidFill>
                <a:schemeClr val="dk1"/>
              </a:solidFill>
              <a:latin typeface="Montserrat"/>
              <a:ea typeface="Montserrat"/>
              <a:cs typeface="Montserrat"/>
              <a:sym typeface="Montserrat"/>
            </a:endParaRPr>
          </a:p>
        </p:txBody>
      </p:sp>
      <p:sp>
        <p:nvSpPr>
          <p:cNvPr id="163" name="Google Shape;163;p21"/>
          <p:cNvSpPr txBox="1"/>
          <p:nvPr/>
        </p:nvSpPr>
        <p:spPr>
          <a:xfrm>
            <a:off x="3343650" y="4198200"/>
            <a:ext cx="37044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Venus has a beautiful name and is the second planet from the Sun. It’s terribly hot, even hotter than Mercury</a:t>
            </a:r>
            <a:r>
              <a:rPr lang="en" sz="1000">
                <a:solidFill>
                  <a:schemeClr val="dk1"/>
                </a:solidFill>
                <a:latin typeface="Montserrat Medium"/>
                <a:ea typeface="Montserrat Medium"/>
                <a:cs typeface="Montserrat Medium"/>
                <a:sym typeface="Montserrat Medium"/>
              </a:rPr>
              <a:t>, and its atmosphere is poisonous</a:t>
            </a:r>
            <a:endParaRPr sz="1000">
              <a:solidFill>
                <a:schemeClr val="dk1"/>
              </a:solidFill>
              <a:latin typeface="Montserrat Medium"/>
              <a:ea typeface="Montserrat Medium"/>
              <a:cs typeface="Montserrat Medium"/>
              <a:sym typeface="Montserrat Medium"/>
            </a:endParaRPr>
          </a:p>
        </p:txBody>
      </p:sp>
      <p:sp>
        <p:nvSpPr>
          <p:cNvPr id="164" name="Google Shape;164;p21"/>
          <p:cNvSpPr txBox="1"/>
          <p:nvPr/>
        </p:nvSpPr>
        <p:spPr>
          <a:xfrm>
            <a:off x="3343650" y="3675975"/>
            <a:ext cx="19473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2010 - 2016</a:t>
            </a:r>
            <a:endParaRPr sz="1000">
              <a:solidFill>
                <a:schemeClr val="dk1"/>
              </a:solidFill>
              <a:latin typeface="Montserrat Medium"/>
              <a:ea typeface="Montserrat Medium"/>
              <a:cs typeface="Montserrat Medium"/>
              <a:sym typeface="Montserrat Medium"/>
            </a:endParaRPr>
          </a:p>
        </p:txBody>
      </p:sp>
      <p:cxnSp>
        <p:nvCxnSpPr>
          <p:cNvPr id="165" name="Google Shape;165;p21"/>
          <p:cNvCxnSpPr/>
          <p:nvPr/>
        </p:nvCxnSpPr>
        <p:spPr>
          <a:xfrm>
            <a:off x="3165450" y="3675975"/>
            <a:ext cx="0" cy="1043400"/>
          </a:xfrm>
          <a:prstGeom prst="straightConnector1">
            <a:avLst/>
          </a:prstGeom>
          <a:noFill/>
          <a:ln cap="flat" cmpd="sng" w="9525">
            <a:solidFill>
              <a:schemeClr val="dk1"/>
            </a:solidFill>
            <a:prstDash val="solid"/>
            <a:round/>
            <a:headEnd len="med" w="med" type="none"/>
            <a:tailEnd len="med" w="med" type="none"/>
          </a:ln>
        </p:spPr>
      </p:cxnSp>
      <p:sp>
        <p:nvSpPr>
          <p:cNvPr id="166" name="Google Shape;166;p21"/>
          <p:cNvSpPr txBox="1"/>
          <p:nvPr/>
        </p:nvSpPr>
        <p:spPr>
          <a:xfrm>
            <a:off x="3150725" y="7068300"/>
            <a:ext cx="35817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ontserrat"/>
                <a:ea typeface="Montserrat"/>
                <a:cs typeface="Montserrat"/>
                <a:sym typeface="Montserrat"/>
              </a:rPr>
              <a:t>Experience</a:t>
            </a:r>
            <a:endParaRPr b="1" sz="2000">
              <a:solidFill>
                <a:schemeClr val="dk1"/>
              </a:solidFill>
              <a:latin typeface="Montserrat"/>
              <a:ea typeface="Montserrat"/>
              <a:cs typeface="Montserrat"/>
              <a:sym typeface="Montserrat"/>
            </a:endParaRPr>
          </a:p>
        </p:txBody>
      </p:sp>
      <p:sp>
        <p:nvSpPr>
          <p:cNvPr id="167" name="Google Shape;167;p21"/>
          <p:cNvSpPr/>
          <p:nvPr/>
        </p:nvSpPr>
        <p:spPr>
          <a:xfrm>
            <a:off x="6028525" y="373500"/>
            <a:ext cx="1212600" cy="1212600"/>
          </a:xfrm>
          <a:prstGeom prst="star4">
            <a:avLst>
              <a:gd fmla="val 12138"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txBox="1"/>
          <p:nvPr/>
        </p:nvSpPr>
        <p:spPr>
          <a:xfrm>
            <a:off x="3343650" y="5106732"/>
            <a:ext cx="19473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Institution name here</a:t>
            </a:r>
            <a:endParaRPr b="1" sz="1000">
              <a:solidFill>
                <a:schemeClr val="dk1"/>
              </a:solidFill>
              <a:latin typeface="Montserrat"/>
              <a:ea typeface="Montserrat"/>
              <a:cs typeface="Montserrat"/>
              <a:sym typeface="Montserrat"/>
            </a:endParaRPr>
          </a:p>
        </p:txBody>
      </p:sp>
      <p:sp>
        <p:nvSpPr>
          <p:cNvPr id="169" name="Google Shape;169;p21"/>
          <p:cNvSpPr txBox="1"/>
          <p:nvPr/>
        </p:nvSpPr>
        <p:spPr>
          <a:xfrm>
            <a:off x="3343650" y="5334643"/>
            <a:ext cx="37044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Venus has a beautiful name and is the second planet from the Sun. It’s terribly hot, even hotter than Mercury, and its atmosphere is poisonous</a:t>
            </a:r>
            <a:endParaRPr sz="1000">
              <a:solidFill>
                <a:schemeClr val="dk1"/>
              </a:solidFill>
              <a:latin typeface="Montserrat Medium"/>
              <a:ea typeface="Montserrat Medium"/>
              <a:cs typeface="Montserrat Medium"/>
              <a:sym typeface="Montserrat Medium"/>
            </a:endParaRPr>
          </a:p>
        </p:txBody>
      </p:sp>
      <p:sp>
        <p:nvSpPr>
          <p:cNvPr id="170" name="Google Shape;170;p21"/>
          <p:cNvSpPr txBox="1"/>
          <p:nvPr/>
        </p:nvSpPr>
        <p:spPr>
          <a:xfrm>
            <a:off x="3343650" y="4812411"/>
            <a:ext cx="19473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2016 - 2018</a:t>
            </a:r>
            <a:endParaRPr sz="1000">
              <a:solidFill>
                <a:schemeClr val="dk1"/>
              </a:solidFill>
              <a:latin typeface="Montserrat Medium"/>
              <a:ea typeface="Montserrat Medium"/>
              <a:cs typeface="Montserrat Medium"/>
              <a:sym typeface="Montserrat Medium"/>
            </a:endParaRPr>
          </a:p>
        </p:txBody>
      </p:sp>
      <p:cxnSp>
        <p:nvCxnSpPr>
          <p:cNvPr id="171" name="Google Shape;171;p21"/>
          <p:cNvCxnSpPr/>
          <p:nvPr/>
        </p:nvCxnSpPr>
        <p:spPr>
          <a:xfrm>
            <a:off x="3165450" y="4812413"/>
            <a:ext cx="0" cy="1043400"/>
          </a:xfrm>
          <a:prstGeom prst="straightConnector1">
            <a:avLst/>
          </a:prstGeom>
          <a:noFill/>
          <a:ln cap="flat" cmpd="sng" w="9525">
            <a:solidFill>
              <a:schemeClr val="dk1"/>
            </a:solidFill>
            <a:prstDash val="solid"/>
            <a:round/>
            <a:headEnd len="med" w="med" type="none"/>
            <a:tailEnd len="med" w="med" type="none"/>
          </a:ln>
        </p:spPr>
      </p:cxnSp>
      <p:sp>
        <p:nvSpPr>
          <p:cNvPr id="172" name="Google Shape;172;p21"/>
          <p:cNvSpPr txBox="1"/>
          <p:nvPr/>
        </p:nvSpPr>
        <p:spPr>
          <a:xfrm>
            <a:off x="3343650" y="6243180"/>
            <a:ext cx="19473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Institution name here</a:t>
            </a:r>
            <a:endParaRPr b="1" sz="1000">
              <a:solidFill>
                <a:schemeClr val="dk1"/>
              </a:solidFill>
              <a:latin typeface="Montserrat"/>
              <a:ea typeface="Montserrat"/>
              <a:cs typeface="Montserrat"/>
              <a:sym typeface="Montserrat"/>
            </a:endParaRPr>
          </a:p>
        </p:txBody>
      </p:sp>
      <p:sp>
        <p:nvSpPr>
          <p:cNvPr id="173" name="Google Shape;173;p21"/>
          <p:cNvSpPr txBox="1"/>
          <p:nvPr/>
        </p:nvSpPr>
        <p:spPr>
          <a:xfrm>
            <a:off x="3343650" y="6471086"/>
            <a:ext cx="37044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Venus has a beautiful name and is the second planet from the Sun. It’s terribly hot, even hotter than Mercury, and its atmosphere is poisonous</a:t>
            </a:r>
            <a:endParaRPr sz="1000">
              <a:solidFill>
                <a:schemeClr val="dk1"/>
              </a:solidFill>
              <a:latin typeface="Montserrat Medium"/>
              <a:ea typeface="Montserrat Medium"/>
              <a:cs typeface="Montserrat Medium"/>
              <a:sym typeface="Montserrat Medium"/>
            </a:endParaRPr>
          </a:p>
        </p:txBody>
      </p:sp>
      <p:sp>
        <p:nvSpPr>
          <p:cNvPr id="174" name="Google Shape;174;p21"/>
          <p:cNvSpPr txBox="1"/>
          <p:nvPr/>
        </p:nvSpPr>
        <p:spPr>
          <a:xfrm>
            <a:off x="3343650" y="5948860"/>
            <a:ext cx="19473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2018 - 2020</a:t>
            </a:r>
            <a:endParaRPr sz="1000">
              <a:solidFill>
                <a:schemeClr val="dk1"/>
              </a:solidFill>
              <a:latin typeface="Montserrat Medium"/>
              <a:ea typeface="Montserrat Medium"/>
              <a:cs typeface="Montserrat Medium"/>
              <a:sym typeface="Montserrat Medium"/>
            </a:endParaRPr>
          </a:p>
        </p:txBody>
      </p:sp>
      <p:cxnSp>
        <p:nvCxnSpPr>
          <p:cNvPr id="175" name="Google Shape;175;p21"/>
          <p:cNvCxnSpPr/>
          <p:nvPr/>
        </p:nvCxnSpPr>
        <p:spPr>
          <a:xfrm>
            <a:off x="3165450" y="5948863"/>
            <a:ext cx="0" cy="1043400"/>
          </a:xfrm>
          <a:prstGeom prst="straightConnector1">
            <a:avLst/>
          </a:prstGeom>
          <a:noFill/>
          <a:ln cap="flat" cmpd="sng" w="9525">
            <a:solidFill>
              <a:schemeClr val="dk1"/>
            </a:solidFill>
            <a:prstDash val="solid"/>
            <a:round/>
            <a:headEnd len="med" w="med" type="none"/>
            <a:tailEnd len="med" w="med" type="none"/>
          </a:ln>
        </p:spPr>
      </p:cxnSp>
      <p:sp>
        <p:nvSpPr>
          <p:cNvPr id="176" name="Google Shape;176;p21"/>
          <p:cNvSpPr txBox="1"/>
          <p:nvPr/>
        </p:nvSpPr>
        <p:spPr>
          <a:xfrm>
            <a:off x="3343650" y="7978091"/>
            <a:ext cx="19473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Teaching assistant</a:t>
            </a:r>
            <a:endParaRPr b="1" sz="1000">
              <a:solidFill>
                <a:schemeClr val="dk1"/>
              </a:solidFill>
              <a:latin typeface="Montserrat"/>
              <a:ea typeface="Montserrat"/>
              <a:cs typeface="Montserrat"/>
              <a:sym typeface="Montserrat"/>
            </a:endParaRPr>
          </a:p>
        </p:txBody>
      </p:sp>
      <p:sp>
        <p:nvSpPr>
          <p:cNvPr id="177" name="Google Shape;177;p21"/>
          <p:cNvSpPr txBox="1"/>
          <p:nvPr/>
        </p:nvSpPr>
        <p:spPr>
          <a:xfrm>
            <a:off x="3343650" y="8208216"/>
            <a:ext cx="3704400" cy="590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Montserrat Medium"/>
              <a:buChar char="●"/>
            </a:pPr>
            <a:r>
              <a:rPr lang="en" sz="1000">
                <a:solidFill>
                  <a:schemeClr val="dk1"/>
                </a:solidFill>
                <a:latin typeface="Montserrat Medium"/>
                <a:ea typeface="Montserrat Medium"/>
                <a:cs typeface="Montserrat Medium"/>
                <a:sym typeface="Montserrat Medium"/>
              </a:rPr>
              <a:t>Mars is a cold place</a:t>
            </a:r>
            <a:endParaRPr sz="1000">
              <a:solidFill>
                <a:schemeClr val="dk1"/>
              </a:solidFill>
              <a:latin typeface="Montserrat Medium"/>
              <a:ea typeface="Montserrat Medium"/>
              <a:cs typeface="Montserrat Medium"/>
              <a:sym typeface="Montserrat Medium"/>
            </a:endParaRPr>
          </a:p>
          <a:p>
            <a:pPr indent="-292100" lvl="0" marL="457200" rtl="0" algn="l">
              <a:spcBef>
                <a:spcPts val="0"/>
              </a:spcBef>
              <a:spcAft>
                <a:spcPts val="0"/>
              </a:spcAft>
              <a:buClr>
                <a:schemeClr val="dk1"/>
              </a:buClr>
              <a:buSzPts val="1000"/>
              <a:buFont typeface="Montserrat Medium"/>
              <a:buChar char="●"/>
            </a:pPr>
            <a:r>
              <a:rPr lang="en" sz="1000">
                <a:solidFill>
                  <a:schemeClr val="dk1"/>
                </a:solidFill>
                <a:latin typeface="Montserrat Medium"/>
                <a:ea typeface="Montserrat Medium"/>
                <a:cs typeface="Montserrat Medium"/>
                <a:sym typeface="Montserrat Medium"/>
              </a:rPr>
              <a:t>Pluto is a dwarf planet</a:t>
            </a:r>
            <a:endParaRPr sz="1000">
              <a:solidFill>
                <a:schemeClr val="dk1"/>
              </a:solidFill>
              <a:latin typeface="Montserrat Medium"/>
              <a:ea typeface="Montserrat Medium"/>
              <a:cs typeface="Montserrat Medium"/>
              <a:sym typeface="Montserrat Medium"/>
            </a:endParaRPr>
          </a:p>
          <a:p>
            <a:pPr indent="-292100" lvl="0" marL="457200" rtl="0" algn="l">
              <a:spcBef>
                <a:spcPts val="0"/>
              </a:spcBef>
              <a:spcAft>
                <a:spcPts val="0"/>
              </a:spcAft>
              <a:buClr>
                <a:schemeClr val="dk1"/>
              </a:buClr>
              <a:buSzPts val="1000"/>
              <a:buFont typeface="Montserrat Medium"/>
              <a:buChar char="●"/>
            </a:pPr>
            <a:r>
              <a:rPr lang="en" sz="1000">
                <a:solidFill>
                  <a:schemeClr val="dk1"/>
                </a:solidFill>
                <a:latin typeface="Montserrat Medium"/>
                <a:ea typeface="Montserrat Medium"/>
                <a:cs typeface="Montserrat Medium"/>
                <a:sym typeface="Montserrat Medium"/>
              </a:rPr>
              <a:t>The Sun is a star</a:t>
            </a:r>
            <a:endParaRPr sz="1000">
              <a:solidFill>
                <a:schemeClr val="dk1"/>
              </a:solidFill>
              <a:latin typeface="Montserrat Medium"/>
              <a:ea typeface="Montserrat Medium"/>
              <a:cs typeface="Montserrat Medium"/>
              <a:sym typeface="Montserrat Medium"/>
            </a:endParaRPr>
          </a:p>
        </p:txBody>
      </p:sp>
      <p:sp>
        <p:nvSpPr>
          <p:cNvPr id="178" name="Google Shape;178;p21"/>
          <p:cNvSpPr txBox="1"/>
          <p:nvPr/>
        </p:nvSpPr>
        <p:spPr>
          <a:xfrm>
            <a:off x="3343650" y="7683770"/>
            <a:ext cx="19473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2011 - 2012</a:t>
            </a:r>
            <a:endParaRPr sz="1000">
              <a:solidFill>
                <a:schemeClr val="dk1"/>
              </a:solidFill>
              <a:latin typeface="Montserrat Medium"/>
              <a:ea typeface="Montserrat Medium"/>
              <a:cs typeface="Montserrat Medium"/>
              <a:sym typeface="Montserrat Medium"/>
            </a:endParaRPr>
          </a:p>
        </p:txBody>
      </p:sp>
      <p:cxnSp>
        <p:nvCxnSpPr>
          <p:cNvPr id="179" name="Google Shape;179;p21"/>
          <p:cNvCxnSpPr/>
          <p:nvPr/>
        </p:nvCxnSpPr>
        <p:spPr>
          <a:xfrm>
            <a:off x="3165450" y="7683775"/>
            <a:ext cx="0" cy="1119600"/>
          </a:xfrm>
          <a:prstGeom prst="straightConnector1">
            <a:avLst/>
          </a:prstGeom>
          <a:noFill/>
          <a:ln cap="flat" cmpd="sng" w="9525">
            <a:solidFill>
              <a:schemeClr val="dk1"/>
            </a:solidFill>
            <a:prstDash val="solid"/>
            <a:round/>
            <a:headEnd len="med" w="med" type="none"/>
            <a:tailEnd len="med" w="med" type="none"/>
          </a:ln>
        </p:spPr>
      </p:cxnSp>
      <p:sp>
        <p:nvSpPr>
          <p:cNvPr id="180" name="Google Shape;180;p21"/>
          <p:cNvSpPr txBox="1"/>
          <p:nvPr/>
        </p:nvSpPr>
        <p:spPr>
          <a:xfrm>
            <a:off x="3150725" y="2514050"/>
            <a:ext cx="2799300" cy="31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lang="en" sz="1000">
                <a:solidFill>
                  <a:schemeClr val="dk1"/>
                </a:solidFill>
                <a:latin typeface="Montserrat Medium"/>
                <a:ea typeface="Montserrat Medium"/>
                <a:cs typeface="Montserrat Medium"/>
                <a:sym typeface="Montserrat Medium"/>
              </a:rPr>
              <a:t>+34 654 321 432 | jane@freepik.com</a:t>
            </a:r>
            <a:endParaRPr sz="1000">
              <a:solidFill>
                <a:schemeClr val="dk1"/>
              </a:solidFill>
              <a:latin typeface="Montserrat Medium"/>
              <a:ea typeface="Montserrat Medium"/>
              <a:cs typeface="Montserrat Medium"/>
              <a:sym typeface="Montserrat Medium"/>
            </a:endParaRPr>
          </a:p>
        </p:txBody>
      </p:sp>
      <p:sp>
        <p:nvSpPr>
          <p:cNvPr id="181" name="Google Shape;181;p21"/>
          <p:cNvSpPr txBox="1"/>
          <p:nvPr/>
        </p:nvSpPr>
        <p:spPr>
          <a:xfrm>
            <a:off x="513900" y="3049275"/>
            <a:ext cx="26211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ontserrat"/>
                <a:ea typeface="Montserrat"/>
                <a:cs typeface="Montserrat"/>
                <a:sym typeface="Montserrat"/>
              </a:rPr>
              <a:t>About me</a:t>
            </a:r>
            <a:endParaRPr b="1" sz="2000">
              <a:solidFill>
                <a:schemeClr val="dk1"/>
              </a:solidFill>
              <a:latin typeface="Montserrat"/>
              <a:ea typeface="Montserrat"/>
              <a:cs typeface="Montserrat"/>
              <a:sym typeface="Montserrat"/>
            </a:endParaRPr>
          </a:p>
        </p:txBody>
      </p:sp>
      <p:sp>
        <p:nvSpPr>
          <p:cNvPr id="182" name="Google Shape;182;p21"/>
          <p:cNvSpPr txBox="1"/>
          <p:nvPr/>
        </p:nvSpPr>
        <p:spPr>
          <a:xfrm>
            <a:off x="513900" y="3484200"/>
            <a:ext cx="2225100" cy="13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Venus has a beautiful name and is the second planet from the Sun. It’s terribly hot, even hotter than Mercury</a:t>
            </a:r>
            <a:r>
              <a:rPr lang="en" sz="1000">
                <a:solidFill>
                  <a:schemeClr val="dk1"/>
                </a:solidFill>
                <a:latin typeface="Montserrat Medium"/>
                <a:ea typeface="Montserrat Medium"/>
                <a:cs typeface="Montserrat Medium"/>
                <a:sym typeface="Montserrat Medium"/>
              </a:rPr>
              <a:t>, and its atmosphere is poisonous</a:t>
            </a:r>
            <a:endParaRPr sz="10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It’s the second-brightest natural object in the night sky after the Moon</a:t>
            </a:r>
            <a:endParaRPr sz="1000">
              <a:solidFill>
                <a:schemeClr val="dk1"/>
              </a:solidFill>
              <a:latin typeface="Montserrat Medium"/>
              <a:ea typeface="Montserrat Medium"/>
              <a:cs typeface="Montserrat Medium"/>
              <a:sym typeface="Montserrat Medium"/>
            </a:endParaRPr>
          </a:p>
        </p:txBody>
      </p:sp>
      <p:sp>
        <p:nvSpPr>
          <p:cNvPr id="183" name="Google Shape;183;p21"/>
          <p:cNvSpPr txBox="1"/>
          <p:nvPr/>
        </p:nvSpPr>
        <p:spPr>
          <a:xfrm>
            <a:off x="3343650" y="9191950"/>
            <a:ext cx="19473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Teaching assistant</a:t>
            </a:r>
            <a:endParaRPr b="1" sz="1000">
              <a:solidFill>
                <a:schemeClr val="dk1"/>
              </a:solidFill>
              <a:latin typeface="Montserrat"/>
              <a:ea typeface="Montserrat"/>
              <a:cs typeface="Montserrat"/>
              <a:sym typeface="Montserrat"/>
            </a:endParaRPr>
          </a:p>
        </p:txBody>
      </p:sp>
      <p:sp>
        <p:nvSpPr>
          <p:cNvPr id="184" name="Google Shape;184;p21"/>
          <p:cNvSpPr txBox="1"/>
          <p:nvPr/>
        </p:nvSpPr>
        <p:spPr>
          <a:xfrm>
            <a:off x="3343650" y="9422075"/>
            <a:ext cx="3704400" cy="590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Montserrat Medium"/>
              <a:buChar char="●"/>
            </a:pPr>
            <a:r>
              <a:rPr lang="en" sz="1000">
                <a:solidFill>
                  <a:schemeClr val="dk1"/>
                </a:solidFill>
                <a:latin typeface="Montserrat Medium"/>
                <a:ea typeface="Montserrat Medium"/>
                <a:cs typeface="Montserrat Medium"/>
                <a:sym typeface="Montserrat Medium"/>
              </a:rPr>
              <a:t>Mars is a cold place</a:t>
            </a:r>
            <a:endParaRPr sz="1000">
              <a:solidFill>
                <a:schemeClr val="dk1"/>
              </a:solidFill>
              <a:latin typeface="Montserrat Medium"/>
              <a:ea typeface="Montserrat Medium"/>
              <a:cs typeface="Montserrat Medium"/>
              <a:sym typeface="Montserrat Medium"/>
            </a:endParaRPr>
          </a:p>
          <a:p>
            <a:pPr indent="-292100" lvl="0" marL="457200" rtl="0" algn="l">
              <a:spcBef>
                <a:spcPts val="0"/>
              </a:spcBef>
              <a:spcAft>
                <a:spcPts val="0"/>
              </a:spcAft>
              <a:buClr>
                <a:schemeClr val="dk1"/>
              </a:buClr>
              <a:buSzPts val="1000"/>
              <a:buFont typeface="Montserrat Medium"/>
              <a:buChar char="●"/>
            </a:pPr>
            <a:r>
              <a:rPr lang="en" sz="1000">
                <a:solidFill>
                  <a:schemeClr val="dk1"/>
                </a:solidFill>
                <a:latin typeface="Montserrat Medium"/>
                <a:ea typeface="Montserrat Medium"/>
                <a:cs typeface="Montserrat Medium"/>
                <a:sym typeface="Montserrat Medium"/>
              </a:rPr>
              <a:t>Pluto is a dwarf planet</a:t>
            </a:r>
            <a:endParaRPr sz="1000">
              <a:solidFill>
                <a:schemeClr val="dk1"/>
              </a:solidFill>
              <a:latin typeface="Montserrat Medium"/>
              <a:ea typeface="Montserrat Medium"/>
              <a:cs typeface="Montserrat Medium"/>
              <a:sym typeface="Montserrat Medium"/>
            </a:endParaRPr>
          </a:p>
          <a:p>
            <a:pPr indent="-292100" lvl="0" marL="457200" rtl="0" algn="l">
              <a:spcBef>
                <a:spcPts val="0"/>
              </a:spcBef>
              <a:spcAft>
                <a:spcPts val="0"/>
              </a:spcAft>
              <a:buClr>
                <a:schemeClr val="dk1"/>
              </a:buClr>
              <a:buSzPts val="1000"/>
              <a:buFont typeface="Montserrat Medium"/>
              <a:buChar char="●"/>
            </a:pPr>
            <a:r>
              <a:rPr lang="en" sz="1000">
                <a:solidFill>
                  <a:schemeClr val="dk1"/>
                </a:solidFill>
                <a:latin typeface="Montserrat Medium"/>
                <a:ea typeface="Montserrat Medium"/>
                <a:cs typeface="Montserrat Medium"/>
                <a:sym typeface="Montserrat Medium"/>
              </a:rPr>
              <a:t>The Sun is a star</a:t>
            </a:r>
            <a:endParaRPr sz="1000">
              <a:solidFill>
                <a:schemeClr val="dk1"/>
              </a:solidFill>
              <a:latin typeface="Montserrat Medium"/>
              <a:ea typeface="Montserrat Medium"/>
              <a:cs typeface="Montserrat Medium"/>
              <a:sym typeface="Montserrat Medium"/>
            </a:endParaRPr>
          </a:p>
        </p:txBody>
      </p:sp>
      <p:sp>
        <p:nvSpPr>
          <p:cNvPr id="185" name="Google Shape;185;p21"/>
          <p:cNvSpPr txBox="1"/>
          <p:nvPr/>
        </p:nvSpPr>
        <p:spPr>
          <a:xfrm>
            <a:off x="3343650" y="8897630"/>
            <a:ext cx="19473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2013 - 2015</a:t>
            </a:r>
            <a:endParaRPr sz="1000">
              <a:solidFill>
                <a:schemeClr val="dk1"/>
              </a:solidFill>
              <a:latin typeface="Montserrat Medium"/>
              <a:ea typeface="Montserrat Medium"/>
              <a:cs typeface="Montserrat Medium"/>
              <a:sym typeface="Montserrat Medium"/>
            </a:endParaRPr>
          </a:p>
        </p:txBody>
      </p:sp>
      <p:cxnSp>
        <p:nvCxnSpPr>
          <p:cNvPr id="186" name="Google Shape;186;p21"/>
          <p:cNvCxnSpPr/>
          <p:nvPr/>
        </p:nvCxnSpPr>
        <p:spPr>
          <a:xfrm>
            <a:off x="3165450" y="8897636"/>
            <a:ext cx="0" cy="1119600"/>
          </a:xfrm>
          <a:prstGeom prst="straightConnector1">
            <a:avLst/>
          </a:prstGeom>
          <a:noFill/>
          <a:ln cap="flat" cmpd="sng" w="9525">
            <a:solidFill>
              <a:schemeClr val="dk1"/>
            </a:solidFill>
            <a:prstDash val="solid"/>
            <a:round/>
            <a:headEnd len="med" w="med" type="none"/>
            <a:tailEnd len="med" w="med" type="none"/>
          </a:ln>
        </p:spPr>
      </p:cxnSp>
      <p:sp>
        <p:nvSpPr>
          <p:cNvPr id="187" name="Google Shape;187;p21"/>
          <p:cNvSpPr txBox="1"/>
          <p:nvPr/>
        </p:nvSpPr>
        <p:spPr>
          <a:xfrm>
            <a:off x="513675" y="7636625"/>
            <a:ext cx="22899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ontserrat"/>
                <a:ea typeface="Montserrat"/>
                <a:cs typeface="Montserrat"/>
                <a:sym typeface="Montserrat"/>
              </a:rPr>
              <a:t>Languages</a:t>
            </a:r>
            <a:endParaRPr b="1" sz="2000">
              <a:solidFill>
                <a:schemeClr val="dk1"/>
              </a:solidFill>
              <a:latin typeface="Montserrat"/>
              <a:ea typeface="Montserrat"/>
              <a:cs typeface="Montserrat"/>
              <a:sym typeface="Montserrat"/>
            </a:endParaRPr>
          </a:p>
        </p:txBody>
      </p:sp>
      <p:sp>
        <p:nvSpPr>
          <p:cNvPr id="188" name="Google Shape;188;p21"/>
          <p:cNvSpPr txBox="1"/>
          <p:nvPr/>
        </p:nvSpPr>
        <p:spPr>
          <a:xfrm>
            <a:off x="512100" y="8458552"/>
            <a:ext cx="22938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Name of the award</a:t>
            </a:r>
            <a:endParaRPr b="1" sz="1000">
              <a:solidFill>
                <a:schemeClr val="dk1"/>
              </a:solidFill>
              <a:latin typeface="Montserrat"/>
              <a:ea typeface="Montserrat"/>
              <a:cs typeface="Montserrat"/>
              <a:sym typeface="Montserrat"/>
            </a:endParaRPr>
          </a:p>
        </p:txBody>
      </p:sp>
      <p:sp>
        <p:nvSpPr>
          <p:cNvPr id="189" name="Google Shape;189;p21"/>
          <p:cNvSpPr txBox="1"/>
          <p:nvPr/>
        </p:nvSpPr>
        <p:spPr>
          <a:xfrm>
            <a:off x="512100" y="8228435"/>
            <a:ext cx="22938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2020</a:t>
            </a:r>
            <a:endParaRPr sz="1000">
              <a:solidFill>
                <a:schemeClr val="dk1"/>
              </a:solidFill>
              <a:latin typeface="Montserrat Medium"/>
              <a:ea typeface="Montserrat Medium"/>
              <a:cs typeface="Montserrat Medium"/>
              <a:sym typeface="Montserrat Medium"/>
            </a:endParaRPr>
          </a:p>
        </p:txBody>
      </p:sp>
      <p:sp>
        <p:nvSpPr>
          <p:cNvPr id="190" name="Google Shape;190;p21"/>
          <p:cNvSpPr txBox="1"/>
          <p:nvPr/>
        </p:nvSpPr>
        <p:spPr>
          <a:xfrm>
            <a:off x="512100" y="9069525"/>
            <a:ext cx="22938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Name of the award</a:t>
            </a:r>
            <a:endParaRPr b="1" sz="1000">
              <a:solidFill>
                <a:schemeClr val="dk1"/>
              </a:solidFill>
              <a:latin typeface="Montserrat"/>
              <a:ea typeface="Montserrat"/>
              <a:cs typeface="Montserrat"/>
              <a:sym typeface="Montserrat"/>
            </a:endParaRPr>
          </a:p>
        </p:txBody>
      </p:sp>
      <p:sp>
        <p:nvSpPr>
          <p:cNvPr id="191" name="Google Shape;191;p21"/>
          <p:cNvSpPr txBox="1"/>
          <p:nvPr/>
        </p:nvSpPr>
        <p:spPr>
          <a:xfrm>
            <a:off x="512100" y="8839408"/>
            <a:ext cx="22938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2020</a:t>
            </a:r>
            <a:endParaRPr sz="1000">
              <a:solidFill>
                <a:schemeClr val="dk1"/>
              </a:solidFill>
              <a:latin typeface="Montserrat Medium"/>
              <a:ea typeface="Montserrat Medium"/>
              <a:cs typeface="Montserrat Medium"/>
              <a:sym typeface="Montserrat Medium"/>
            </a:endParaRPr>
          </a:p>
        </p:txBody>
      </p:sp>
      <p:sp>
        <p:nvSpPr>
          <p:cNvPr id="192" name="Google Shape;192;p21"/>
          <p:cNvSpPr txBox="1"/>
          <p:nvPr/>
        </p:nvSpPr>
        <p:spPr>
          <a:xfrm>
            <a:off x="512100" y="9680500"/>
            <a:ext cx="22938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Name of the award</a:t>
            </a:r>
            <a:endParaRPr b="1" sz="1000">
              <a:solidFill>
                <a:schemeClr val="dk1"/>
              </a:solidFill>
              <a:latin typeface="Montserrat"/>
              <a:ea typeface="Montserrat"/>
              <a:cs typeface="Montserrat"/>
              <a:sym typeface="Montserrat"/>
            </a:endParaRPr>
          </a:p>
        </p:txBody>
      </p:sp>
      <p:sp>
        <p:nvSpPr>
          <p:cNvPr id="193" name="Google Shape;193;p21"/>
          <p:cNvSpPr txBox="1"/>
          <p:nvPr/>
        </p:nvSpPr>
        <p:spPr>
          <a:xfrm>
            <a:off x="512100" y="9450383"/>
            <a:ext cx="22938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2020</a:t>
            </a:r>
            <a:endParaRPr sz="1000">
              <a:solidFill>
                <a:schemeClr val="dk1"/>
              </a:solidFill>
              <a:latin typeface="Montserrat Medium"/>
              <a:ea typeface="Montserrat Medium"/>
              <a:cs typeface="Montserrat Medium"/>
              <a:sym typeface="Montserrat Medium"/>
            </a:endParaRPr>
          </a:p>
        </p:txBody>
      </p:sp>
      <p:sp>
        <p:nvSpPr>
          <p:cNvPr id="194" name="Google Shape;194;p21"/>
          <p:cNvSpPr txBox="1"/>
          <p:nvPr>
            <p:ph idx="4294967295" type="subTitle"/>
          </p:nvPr>
        </p:nvSpPr>
        <p:spPr>
          <a:xfrm>
            <a:off x="960151" y="6174617"/>
            <a:ext cx="1843800" cy="3036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latin typeface="Montserrat Medium"/>
                <a:ea typeface="Montserrat Medium"/>
                <a:cs typeface="Montserrat Medium"/>
                <a:sym typeface="Montserrat Medium"/>
              </a:rPr>
              <a:t>youremail@freepik.com</a:t>
            </a:r>
            <a:endParaRPr>
              <a:latin typeface="Montserrat Medium"/>
              <a:ea typeface="Montserrat Medium"/>
              <a:cs typeface="Montserrat Medium"/>
              <a:sym typeface="Montserrat Medium"/>
            </a:endParaRPr>
          </a:p>
        </p:txBody>
      </p:sp>
      <p:grpSp>
        <p:nvGrpSpPr>
          <p:cNvPr id="195" name="Google Shape;195;p21"/>
          <p:cNvGrpSpPr/>
          <p:nvPr/>
        </p:nvGrpSpPr>
        <p:grpSpPr>
          <a:xfrm>
            <a:off x="619187" y="6548079"/>
            <a:ext cx="288048" cy="320028"/>
            <a:chOff x="1529350" y="258825"/>
            <a:chExt cx="423475" cy="481825"/>
          </a:xfrm>
        </p:grpSpPr>
        <p:sp>
          <p:nvSpPr>
            <p:cNvPr id="196" name="Google Shape;196;p2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 name="Google Shape;197;p2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98" name="Google Shape;198;p21"/>
          <p:cNvGrpSpPr/>
          <p:nvPr/>
        </p:nvGrpSpPr>
        <p:grpSpPr>
          <a:xfrm>
            <a:off x="603197" y="6188384"/>
            <a:ext cx="320028" cy="207588"/>
            <a:chOff x="1492675" y="1520750"/>
            <a:chExt cx="481825" cy="310575"/>
          </a:xfrm>
        </p:grpSpPr>
        <p:sp>
          <p:nvSpPr>
            <p:cNvPr id="199" name="Google Shape;199;p2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 name="Google Shape;200;p2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201" name="Google Shape;201;p21"/>
          <p:cNvGrpSpPr/>
          <p:nvPr/>
        </p:nvGrpSpPr>
        <p:grpSpPr>
          <a:xfrm>
            <a:off x="603183" y="5732648"/>
            <a:ext cx="320056" cy="303629"/>
            <a:chOff x="2071000" y="1435025"/>
            <a:chExt cx="500400" cy="481875"/>
          </a:xfrm>
        </p:grpSpPr>
        <p:sp>
          <p:nvSpPr>
            <p:cNvPr id="202" name="Google Shape;202;p2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3" name="Google Shape;203;p2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4" name="Google Shape;204;p2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05" name="Google Shape;205;p21"/>
          <p:cNvSpPr txBox="1"/>
          <p:nvPr/>
        </p:nvSpPr>
        <p:spPr>
          <a:xfrm>
            <a:off x="513943" y="5104625"/>
            <a:ext cx="22899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ontserrat"/>
                <a:ea typeface="Montserrat"/>
                <a:cs typeface="Montserrat"/>
                <a:sym typeface="Montserrat"/>
              </a:rPr>
              <a:t>Contact</a:t>
            </a:r>
            <a:endParaRPr b="1" sz="2000">
              <a:solidFill>
                <a:schemeClr val="dk1"/>
              </a:solidFill>
              <a:latin typeface="Montserrat"/>
              <a:ea typeface="Montserrat"/>
              <a:cs typeface="Montserrat"/>
              <a:sym typeface="Montserrat"/>
            </a:endParaRPr>
          </a:p>
        </p:txBody>
      </p:sp>
      <p:sp>
        <p:nvSpPr>
          <p:cNvPr id="206" name="Google Shape;206;p21"/>
          <p:cNvSpPr txBox="1"/>
          <p:nvPr>
            <p:ph idx="4294967295" type="subTitle"/>
          </p:nvPr>
        </p:nvSpPr>
        <p:spPr>
          <a:xfrm>
            <a:off x="960151" y="5732651"/>
            <a:ext cx="1843800" cy="3036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latin typeface="Montserrat Medium"/>
                <a:ea typeface="Montserrat Medium"/>
                <a:cs typeface="Montserrat Medium"/>
                <a:sym typeface="Montserrat Medium"/>
              </a:rPr>
              <a:t>+34 666 66 66 66</a:t>
            </a:r>
            <a:endParaRPr>
              <a:latin typeface="Montserrat Medium"/>
              <a:ea typeface="Montserrat Medium"/>
              <a:cs typeface="Montserrat Medium"/>
              <a:sym typeface="Montserrat Medium"/>
            </a:endParaRPr>
          </a:p>
        </p:txBody>
      </p:sp>
      <p:sp>
        <p:nvSpPr>
          <p:cNvPr id="207" name="Google Shape;207;p21"/>
          <p:cNvSpPr txBox="1"/>
          <p:nvPr>
            <p:ph idx="4294967295" type="subTitle"/>
          </p:nvPr>
        </p:nvSpPr>
        <p:spPr>
          <a:xfrm>
            <a:off x="960151" y="6616583"/>
            <a:ext cx="1843800" cy="3036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latin typeface="Montserrat Medium"/>
                <a:ea typeface="Montserrat Medium"/>
                <a:cs typeface="Montserrat Medium"/>
                <a:sym typeface="Montserrat Medium"/>
              </a:rPr>
              <a:t>Address here</a:t>
            </a:r>
            <a:endParaRPr>
              <a:latin typeface="Montserrat Medium"/>
              <a:ea typeface="Montserrat Medium"/>
              <a:cs typeface="Montserrat Medium"/>
              <a:sym typeface="Montserrat Medium"/>
            </a:endParaRPr>
          </a:p>
        </p:txBody>
      </p:sp>
      <p:sp>
        <p:nvSpPr>
          <p:cNvPr id="208" name="Google Shape;208;p21"/>
          <p:cNvSpPr txBox="1"/>
          <p:nvPr>
            <p:ph idx="4294967295" type="subTitle"/>
          </p:nvPr>
        </p:nvSpPr>
        <p:spPr>
          <a:xfrm>
            <a:off x="960151" y="7058549"/>
            <a:ext cx="1843800" cy="3036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latin typeface="Montserrat Medium"/>
                <a:ea typeface="Montserrat Medium"/>
                <a:cs typeface="Montserrat Medium"/>
                <a:sym typeface="Montserrat Medium"/>
              </a:rPr>
              <a:t>Linda Smith</a:t>
            </a:r>
            <a:endParaRPr>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2"/>
          <p:cNvSpPr txBox="1"/>
          <p:nvPr/>
        </p:nvSpPr>
        <p:spPr>
          <a:xfrm flipH="1">
            <a:off x="512100" y="700800"/>
            <a:ext cx="3559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ontserrat"/>
                <a:ea typeface="Montserrat"/>
                <a:cs typeface="Montserrat"/>
                <a:sym typeface="Montserrat"/>
              </a:rPr>
              <a:t>More experience</a:t>
            </a:r>
            <a:endParaRPr b="1" sz="2000">
              <a:solidFill>
                <a:schemeClr val="dk1"/>
              </a:solidFill>
              <a:latin typeface="Montserrat"/>
              <a:ea typeface="Montserrat"/>
              <a:cs typeface="Montserrat"/>
              <a:sym typeface="Montserrat"/>
            </a:endParaRPr>
          </a:p>
        </p:txBody>
      </p:sp>
      <p:sp>
        <p:nvSpPr>
          <p:cNvPr id="214" name="Google Shape;214;p22"/>
          <p:cNvSpPr txBox="1"/>
          <p:nvPr/>
        </p:nvSpPr>
        <p:spPr>
          <a:xfrm>
            <a:off x="690303" y="1621821"/>
            <a:ext cx="22731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Job position here</a:t>
            </a:r>
            <a:endParaRPr b="1" sz="1000">
              <a:solidFill>
                <a:schemeClr val="dk1"/>
              </a:solidFill>
              <a:latin typeface="Montserrat"/>
              <a:ea typeface="Montserrat"/>
              <a:cs typeface="Montserrat"/>
              <a:sym typeface="Montserrat"/>
            </a:endParaRPr>
          </a:p>
        </p:txBody>
      </p:sp>
      <p:sp>
        <p:nvSpPr>
          <p:cNvPr id="215" name="Google Shape;215;p22"/>
          <p:cNvSpPr txBox="1"/>
          <p:nvPr/>
        </p:nvSpPr>
        <p:spPr>
          <a:xfrm>
            <a:off x="690309" y="1849725"/>
            <a:ext cx="33888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Venus has a beautiful name and is the second planet from the Sun. It’s terribly hot</a:t>
            </a:r>
            <a:endParaRPr sz="1000">
              <a:solidFill>
                <a:schemeClr val="dk1"/>
              </a:solidFill>
              <a:latin typeface="Montserrat Medium"/>
              <a:ea typeface="Montserrat Medium"/>
              <a:cs typeface="Montserrat Medium"/>
              <a:sym typeface="Montserrat Medium"/>
            </a:endParaRPr>
          </a:p>
        </p:txBody>
      </p:sp>
      <p:sp>
        <p:nvSpPr>
          <p:cNvPr id="216" name="Google Shape;216;p22"/>
          <p:cNvSpPr txBox="1"/>
          <p:nvPr/>
        </p:nvSpPr>
        <p:spPr>
          <a:xfrm>
            <a:off x="690303" y="1327500"/>
            <a:ext cx="22731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2019 - 2021</a:t>
            </a:r>
            <a:endParaRPr sz="1000">
              <a:solidFill>
                <a:schemeClr val="dk1"/>
              </a:solidFill>
              <a:latin typeface="Montserrat Medium"/>
              <a:ea typeface="Montserrat Medium"/>
              <a:cs typeface="Montserrat Medium"/>
              <a:sym typeface="Montserrat Medium"/>
            </a:endParaRPr>
          </a:p>
        </p:txBody>
      </p:sp>
      <p:cxnSp>
        <p:nvCxnSpPr>
          <p:cNvPr id="217" name="Google Shape;217;p22"/>
          <p:cNvCxnSpPr/>
          <p:nvPr/>
        </p:nvCxnSpPr>
        <p:spPr>
          <a:xfrm>
            <a:off x="512109" y="1327500"/>
            <a:ext cx="0" cy="1719900"/>
          </a:xfrm>
          <a:prstGeom prst="straightConnector1">
            <a:avLst/>
          </a:prstGeom>
          <a:noFill/>
          <a:ln cap="flat" cmpd="sng" w="9525">
            <a:solidFill>
              <a:schemeClr val="dk1"/>
            </a:solidFill>
            <a:prstDash val="solid"/>
            <a:round/>
            <a:headEnd len="med" w="med" type="none"/>
            <a:tailEnd len="med" w="med" type="none"/>
          </a:ln>
        </p:spPr>
      </p:cxnSp>
      <p:sp>
        <p:nvSpPr>
          <p:cNvPr id="218" name="Google Shape;218;p22"/>
          <p:cNvSpPr txBox="1"/>
          <p:nvPr/>
        </p:nvSpPr>
        <p:spPr>
          <a:xfrm>
            <a:off x="690303" y="2382709"/>
            <a:ext cx="22731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Responsibilities</a:t>
            </a:r>
            <a:endParaRPr b="1" sz="1000">
              <a:solidFill>
                <a:schemeClr val="dk1"/>
              </a:solidFill>
              <a:latin typeface="Montserrat"/>
              <a:ea typeface="Montserrat"/>
              <a:cs typeface="Montserrat"/>
              <a:sym typeface="Montserrat"/>
            </a:endParaRPr>
          </a:p>
        </p:txBody>
      </p:sp>
      <p:sp>
        <p:nvSpPr>
          <p:cNvPr id="219" name="Google Shape;219;p22"/>
          <p:cNvSpPr txBox="1"/>
          <p:nvPr/>
        </p:nvSpPr>
        <p:spPr>
          <a:xfrm>
            <a:off x="690300" y="2610600"/>
            <a:ext cx="3388800" cy="4344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Montserrat Medium"/>
              <a:buChar char="●"/>
            </a:pPr>
            <a:r>
              <a:rPr lang="en" sz="1000">
                <a:solidFill>
                  <a:schemeClr val="dk1"/>
                </a:solidFill>
                <a:latin typeface="Montserrat Medium"/>
                <a:ea typeface="Montserrat Medium"/>
                <a:cs typeface="Montserrat Medium"/>
                <a:sym typeface="Montserrat Medium"/>
              </a:rPr>
              <a:t>Saturn is a gas giant with rings</a:t>
            </a:r>
            <a:endParaRPr sz="1000">
              <a:solidFill>
                <a:schemeClr val="dk1"/>
              </a:solidFill>
              <a:latin typeface="Montserrat Medium"/>
              <a:ea typeface="Montserrat Medium"/>
              <a:cs typeface="Montserrat Medium"/>
              <a:sym typeface="Montserrat Medium"/>
            </a:endParaRPr>
          </a:p>
          <a:p>
            <a:pPr indent="-292100" lvl="0" marL="457200" rtl="0" algn="l">
              <a:spcBef>
                <a:spcPts val="0"/>
              </a:spcBef>
              <a:spcAft>
                <a:spcPts val="0"/>
              </a:spcAft>
              <a:buClr>
                <a:schemeClr val="dk1"/>
              </a:buClr>
              <a:buSzPts val="1000"/>
              <a:buFont typeface="Montserrat Medium"/>
              <a:buChar char="●"/>
            </a:pPr>
            <a:r>
              <a:rPr lang="en" sz="1000">
                <a:solidFill>
                  <a:schemeClr val="dk1"/>
                </a:solidFill>
                <a:latin typeface="Montserrat Medium"/>
                <a:ea typeface="Montserrat Medium"/>
                <a:cs typeface="Montserrat Medium"/>
                <a:sym typeface="Montserrat Medium"/>
              </a:rPr>
              <a:t>Neptune is very far from the Sun</a:t>
            </a:r>
            <a:endParaRPr sz="1000">
              <a:solidFill>
                <a:schemeClr val="dk1"/>
              </a:solidFill>
              <a:latin typeface="Montserrat Medium"/>
              <a:ea typeface="Montserrat Medium"/>
              <a:cs typeface="Montserrat Medium"/>
              <a:sym typeface="Montserrat Medium"/>
            </a:endParaRPr>
          </a:p>
        </p:txBody>
      </p:sp>
      <p:sp>
        <p:nvSpPr>
          <p:cNvPr id="220" name="Google Shape;220;p22"/>
          <p:cNvSpPr txBox="1"/>
          <p:nvPr/>
        </p:nvSpPr>
        <p:spPr>
          <a:xfrm flipH="1">
            <a:off x="512100" y="6738050"/>
            <a:ext cx="35595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ontserrat"/>
                <a:ea typeface="Montserrat"/>
                <a:cs typeface="Montserrat"/>
                <a:sym typeface="Montserrat"/>
              </a:rPr>
              <a:t>References</a:t>
            </a:r>
            <a:endParaRPr b="1" sz="2000">
              <a:solidFill>
                <a:schemeClr val="dk1"/>
              </a:solidFill>
              <a:latin typeface="Montserrat"/>
              <a:ea typeface="Montserrat"/>
              <a:cs typeface="Montserrat"/>
              <a:sym typeface="Montserrat"/>
            </a:endParaRPr>
          </a:p>
        </p:txBody>
      </p:sp>
      <p:sp>
        <p:nvSpPr>
          <p:cNvPr id="221" name="Google Shape;221;p22"/>
          <p:cNvSpPr txBox="1"/>
          <p:nvPr/>
        </p:nvSpPr>
        <p:spPr>
          <a:xfrm>
            <a:off x="690300" y="7364750"/>
            <a:ext cx="22731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Jimmy Smith</a:t>
            </a:r>
            <a:endParaRPr b="1" sz="1000">
              <a:solidFill>
                <a:schemeClr val="dk1"/>
              </a:solidFill>
              <a:latin typeface="Montserrat"/>
              <a:ea typeface="Montserrat"/>
              <a:cs typeface="Montserrat"/>
              <a:sym typeface="Montserrat"/>
            </a:endParaRPr>
          </a:p>
        </p:txBody>
      </p:sp>
      <p:sp>
        <p:nvSpPr>
          <p:cNvPr id="222" name="Google Shape;222;p22"/>
          <p:cNvSpPr txBox="1"/>
          <p:nvPr/>
        </p:nvSpPr>
        <p:spPr>
          <a:xfrm>
            <a:off x="690300" y="7886978"/>
            <a:ext cx="22731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You can speak a bit about this person here</a:t>
            </a:r>
            <a:endParaRPr sz="1000">
              <a:solidFill>
                <a:schemeClr val="dk1"/>
              </a:solidFill>
              <a:latin typeface="Montserrat Medium"/>
              <a:ea typeface="Montserrat Medium"/>
              <a:cs typeface="Montserrat Medium"/>
              <a:sym typeface="Montserrat Medium"/>
            </a:endParaRPr>
          </a:p>
        </p:txBody>
      </p:sp>
      <p:sp>
        <p:nvSpPr>
          <p:cNvPr id="223" name="Google Shape;223;p22"/>
          <p:cNvSpPr txBox="1"/>
          <p:nvPr/>
        </p:nvSpPr>
        <p:spPr>
          <a:xfrm>
            <a:off x="690300" y="7594874"/>
            <a:ext cx="22731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jimmy@freepik.com</a:t>
            </a:r>
            <a:endParaRPr sz="1000">
              <a:solidFill>
                <a:schemeClr val="dk1"/>
              </a:solidFill>
              <a:latin typeface="Montserrat Medium"/>
              <a:ea typeface="Montserrat Medium"/>
              <a:cs typeface="Montserrat Medium"/>
              <a:sym typeface="Montserrat Medium"/>
            </a:endParaRPr>
          </a:p>
        </p:txBody>
      </p:sp>
      <p:cxnSp>
        <p:nvCxnSpPr>
          <p:cNvPr id="224" name="Google Shape;224;p22"/>
          <p:cNvCxnSpPr/>
          <p:nvPr/>
        </p:nvCxnSpPr>
        <p:spPr>
          <a:xfrm>
            <a:off x="512109" y="7364750"/>
            <a:ext cx="0" cy="979500"/>
          </a:xfrm>
          <a:prstGeom prst="straightConnector1">
            <a:avLst/>
          </a:prstGeom>
          <a:noFill/>
          <a:ln cap="flat" cmpd="sng" w="9525">
            <a:solidFill>
              <a:schemeClr val="dk1"/>
            </a:solidFill>
            <a:prstDash val="solid"/>
            <a:round/>
            <a:headEnd len="med" w="med" type="none"/>
            <a:tailEnd len="med" w="med" type="none"/>
          </a:ln>
        </p:spPr>
      </p:cxnSp>
      <p:sp>
        <p:nvSpPr>
          <p:cNvPr id="225" name="Google Shape;225;p22"/>
          <p:cNvSpPr txBox="1"/>
          <p:nvPr/>
        </p:nvSpPr>
        <p:spPr>
          <a:xfrm>
            <a:off x="690300" y="8449597"/>
            <a:ext cx="22731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Maria Johnson</a:t>
            </a:r>
            <a:endParaRPr b="1" sz="1000">
              <a:solidFill>
                <a:schemeClr val="dk1"/>
              </a:solidFill>
              <a:latin typeface="Montserrat"/>
              <a:ea typeface="Montserrat"/>
              <a:cs typeface="Montserrat"/>
              <a:sym typeface="Montserrat"/>
            </a:endParaRPr>
          </a:p>
        </p:txBody>
      </p:sp>
      <p:sp>
        <p:nvSpPr>
          <p:cNvPr id="226" name="Google Shape;226;p22"/>
          <p:cNvSpPr txBox="1"/>
          <p:nvPr/>
        </p:nvSpPr>
        <p:spPr>
          <a:xfrm>
            <a:off x="690300" y="8971825"/>
            <a:ext cx="22731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You can speak a bit about this person here</a:t>
            </a:r>
            <a:endParaRPr sz="1000">
              <a:solidFill>
                <a:schemeClr val="dk1"/>
              </a:solidFill>
              <a:latin typeface="Montserrat Medium"/>
              <a:ea typeface="Montserrat Medium"/>
              <a:cs typeface="Montserrat Medium"/>
              <a:sym typeface="Montserrat Medium"/>
            </a:endParaRPr>
          </a:p>
        </p:txBody>
      </p:sp>
      <p:sp>
        <p:nvSpPr>
          <p:cNvPr id="227" name="Google Shape;227;p22"/>
          <p:cNvSpPr txBox="1"/>
          <p:nvPr/>
        </p:nvSpPr>
        <p:spPr>
          <a:xfrm>
            <a:off x="690300" y="8679721"/>
            <a:ext cx="22731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maria@freepik.com</a:t>
            </a:r>
            <a:endParaRPr sz="1000">
              <a:solidFill>
                <a:schemeClr val="dk1"/>
              </a:solidFill>
              <a:latin typeface="Montserrat Medium"/>
              <a:ea typeface="Montserrat Medium"/>
              <a:cs typeface="Montserrat Medium"/>
              <a:sym typeface="Montserrat Medium"/>
            </a:endParaRPr>
          </a:p>
        </p:txBody>
      </p:sp>
      <p:cxnSp>
        <p:nvCxnSpPr>
          <p:cNvPr id="228" name="Google Shape;228;p22"/>
          <p:cNvCxnSpPr/>
          <p:nvPr/>
        </p:nvCxnSpPr>
        <p:spPr>
          <a:xfrm>
            <a:off x="512109" y="8449590"/>
            <a:ext cx="0" cy="979500"/>
          </a:xfrm>
          <a:prstGeom prst="straightConnector1">
            <a:avLst/>
          </a:prstGeom>
          <a:noFill/>
          <a:ln cap="flat" cmpd="sng" w="9525">
            <a:solidFill>
              <a:schemeClr val="dk1"/>
            </a:solidFill>
            <a:prstDash val="solid"/>
            <a:round/>
            <a:headEnd len="med" w="med" type="none"/>
            <a:tailEnd len="med" w="med" type="none"/>
          </a:ln>
        </p:spPr>
      </p:cxnSp>
      <p:sp>
        <p:nvSpPr>
          <p:cNvPr id="229" name="Google Shape;229;p22"/>
          <p:cNvSpPr txBox="1"/>
          <p:nvPr/>
        </p:nvSpPr>
        <p:spPr>
          <a:xfrm flipH="1">
            <a:off x="4423531" y="5135555"/>
            <a:ext cx="26169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ontserrat"/>
                <a:ea typeface="Montserrat"/>
                <a:cs typeface="Montserrat"/>
                <a:sym typeface="Montserrat"/>
              </a:rPr>
              <a:t>Publications</a:t>
            </a:r>
            <a:endParaRPr b="1" sz="2000">
              <a:solidFill>
                <a:schemeClr val="dk1"/>
              </a:solidFill>
              <a:latin typeface="Montserrat"/>
              <a:ea typeface="Montserrat"/>
              <a:cs typeface="Montserrat"/>
              <a:sym typeface="Montserrat"/>
            </a:endParaRPr>
          </a:p>
        </p:txBody>
      </p:sp>
      <p:sp>
        <p:nvSpPr>
          <p:cNvPr id="230" name="Google Shape;230;p22"/>
          <p:cNvSpPr txBox="1"/>
          <p:nvPr/>
        </p:nvSpPr>
        <p:spPr>
          <a:xfrm>
            <a:off x="4556434" y="5762255"/>
            <a:ext cx="2491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Publication</a:t>
            </a:r>
            <a:endParaRPr b="1" sz="1000">
              <a:solidFill>
                <a:schemeClr val="dk1"/>
              </a:solidFill>
              <a:latin typeface="Montserrat"/>
              <a:ea typeface="Montserrat"/>
              <a:cs typeface="Montserrat"/>
              <a:sym typeface="Montserrat"/>
            </a:endParaRPr>
          </a:p>
        </p:txBody>
      </p:sp>
      <p:sp>
        <p:nvSpPr>
          <p:cNvPr id="231" name="Google Shape;231;p22"/>
          <p:cNvSpPr txBox="1"/>
          <p:nvPr/>
        </p:nvSpPr>
        <p:spPr>
          <a:xfrm>
            <a:off x="4556434" y="5992379"/>
            <a:ext cx="24915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Linda S., March 2018</a:t>
            </a:r>
            <a:endParaRPr sz="1000">
              <a:solidFill>
                <a:schemeClr val="dk1"/>
              </a:solidFill>
              <a:latin typeface="Montserrat Medium"/>
              <a:ea typeface="Montserrat Medium"/>
              <a:cs typeface="Montserrat Medium"/>
              <a:sym typeface="Montserrat Medium"/>
            </a:endParaRPr>
          </a:p>
        </p:txBody>
      </p:sp>
      <p:cxnSp>
        <p:nvCxnSpPr>
          <p:cNvPr id="232" name="Google Shape;232;p22"/>
          <p:cNvCxnSpPr/>
          <p:nvPr/>
        </p:nvCxnSpPr>
        <p:spPr>
          <a:xfrm>
            <a:off x="4423431" y="5762255"/>
            <a:ext cx="0" cy="520200"/>
          </a:xfrm>
          <a:prstGeom prst="straightConnector1">
            <a:avLst/>
          </a:prstGeom>
          <a:noFill/>
          <a:ln cap="flat" cmpd="sng" w="9525">
            <a:solidFill>
              <a:schemeClr val="dk1"/>
            </a:solidFill>
            <a:prstDash val="solid"/>
            <a:round/>
            <a:headEnd len="med" w="med" type="none"/>
            <a:tailEnd len="med" w="med" type="none"/>
          </a:ln>
        </p:spPr>
      </p:cxnSp>
      <p:sp>
        <p:nvSpPr>
          <p:cNvPr id="233" name="Google Shape;233;p22"/>
          <p:cNvSpPr txBox="1"/>
          <p:nvPr/>
        </p:nvSpPr>
        <p:spPr>
          <a:xfrm>
            <a:off x="4556434" y="6408021"/>
            <a:ext cx="2491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Publication</a:t>
            </a:r>
            <a:endParaRPr b="1" sz="1000">
              <a:solidFill>
                <a:schemeClr val="dk1"/>
              </a:solidFill>
              <a:latin typeface="Montserrat"/>
              <a:ea typeface="Montserrat"/>
              <a:cs typeface="Montserrat"/>
              <a:sym typeface="Montserrat"/>
            </a:endParaRPr>
          </a:p>
        </p:txBody>
      </p:sp>
      <p:sp>
        <p:nvSpPr>
          <p:cNvPr id="234" name="Google Shape;234;p22"/>
          <p:cNvSpPr txBox="1"/>
          <p:nvPr/>
        </p:nvSpPr>
        <p:spPr>
          <a:xfrm>
            <a:off x="4556434" y="6638151"/>
            <a:ext cx="24915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John D., Linda S., December 2019</a:t>
            </a:r>
            <a:endParaRPr sz="1000">
              <a:solidFill>
                <a:schemeClr val="dk1"/>
              </a:solidFill>
              <a:latin typeface="Montserrat Medium"/>
              <a:ea typeface="Montserrat Medium"/>
              <a:cs typeface="Montserrat Medium"/>
              <a:sym typeface="Montserrat Medium"/>
            </a:endParaRPr>
          </a:p>
        </p:txBody>
      </p:sp>
      <p:cxnSp>
        <p:nvCxnSpPr>
          <p:cNvPr id="235" name="Google Shape;235;p22"/>
          <p:cNvCxnSpPr/>
          <p:nvPr/>
        </p:nvCxnSpPr>
        <p:spPr>
          <a:xfrm>
            <a:off x="4423431" y="6408021"/>
            <a:ext cx="0" cy="520200"/>
          </a:xfrm>
          <a:prstGeom prst="straightConnector1">
            <a:avLst/>
          </a:prstGeom>
          <a:noFill/>
          <a:ln cap="flat" cmpd="sng" w="9525">
            <a:solidFill>
              <a:schemeClr val="dk1"/>
            </a:solidFill>
            <a:prstDash val="solid"/>
            <a:round/>
            <a:headEnd len="med" w="med" type="none"/>
            <a:tailEnd len="med" w="med" type="none"/>
          </a:ln>
        </p:spPr>
      </p:cxnSp>
      <p:sp>
        <p:nvSpPr>
          <p:cNvPr id="236" name="Google Shape;236;p22"/>
          <p:cNvSpPr txBox="1"/>
          <p:nvPr/>
        </p:nvSpPr>
        <p:spPr>
          <a:xfrm>
            <a:off x="4556434" y="7053796"/>
            <a:ext cx="2491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Publication</a:t>
            </a:r>
            <a:endParaRPr b="1" sz="1000">
              <a:solidFill>
                <a:schemeClr val="dk1"/>
              </a:solidFill>
              <a:latin typeface="Montserrat"/>
              <a:ea typeface="Montserrat"/>
              <a:cs typeface="Montserrat"/>
              <a:sym typeface="Montserrat"/>
            </a:endParaRPr>
          </a:p>
        </p:txBody>
      </p:sp>
      <p:sp>
        <p:nvSpPr>
          <p:cNvPr id="237" name="Google Shape;237;p22"/>
          <p:cNvSpPr txBox="1"/>
          <p:nvPr/>
        </p:nvSpPr>
        <p:spPr>
          <a:xfrm>
            <a:off x="4556434" y="7283923"/>
            <a:ext cx="24915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Linda S., Susan B., April 2020</a:t>
            </a:r>
            <a:endParaRPr sz="1000">
              <a:solidFill>
                <a:schemeClr val="dk1"/>
              </a:solidFill>
              <a:latin typeface="Montserrat Medium"/>
              <a:ea typeface="Montserrat Medium"/>
              <a:cs typeface="Montserrat Medium"/>
              <a:sym typeface="Montserrat Medium"/>
            </a:endParaRPr>
          </a:p>
        </p:txBody>
      </p:sp>
      <p:cxnSp>
        <p:nvCxnSpPr>
          <p:cNvPr id="238" name="Google Shape;238;p22"/>
          <p:cNvCxnSpPr/>
          <p:nvPr/>
        </p:nvCxnSpPr>
        <p:spPr>
          <a:xfrm>
            <a:off x="4423431" y="7053796"/>
            <a:ext cx="0" cy="520200"/>
          </a:xfrm>
          <a:prstGeom prst="straightConnector1">
            <a:avLst/>
          </a:prstGeom>
          <a:noFill/>
          <a:ln cap="flat" cmpd="sng" w="9525">
            <a:solidFill>
              <a:schemeClr val="dk1"/>
            </a:solidFill>
            <a:prstDash val="solid"/>
            <a:round/>
            <a:headEnd len="med" w="med" type="none"/>
            <a:tailEnd len="med" w="med" type="none"/>
          </a:ln>
        </p:spPr>
      </p:cxnSp>
      <p:sp>
        <p:nvSpPr>
          <p:cNvPr id="239" name="Google Shape;239;p22"/>
          <p:cNvSpPr txBox="1"/>
          <p:nvPr/>
        </p:nvSpPr>
        <p:spPr>
          <a:xfrm>
            <a:off x="4556434" y="7699571"/>
            <a:ext cx="2491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Publication</a:t>
            </a:r>
            <a:endParaRPr b="1" sz="1000">
              <a:solidFill>
                <a:schemeClr val="dk1"/>
              </a:solidFill>
              <a:latin typeface="Montserrat"/>
              <a:ea typeface="Montserrat"/>
              <a:cs typeface="Montserrat"/>
              <a:sym typeface="Montserrat"/>
            </a:endParaRPr>
          </a:p>
        </p:txBody>
      </p:sp>
      <p:sp>
        <p:nvSpPr>
          <p:cNvPr id="240" name="Google Shape;240;p22"/>
          <p:cNvSpPr txBox="1"/>
          <p:nvPr/>
        </p:nvSpPr>
        <p:spPr>
          <a:xfrm>
            <a:off x="4556434" y="7929695"/>
            <a:ext cx="24915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Linda S</a:t>
            </a:r>
            <a:r>
              <a:rPr lang="en" sz="1000">
                <a:solidFill>
                  <a:schemeClr val="dk1"/>
                </a:solidFill>
                <a:latin typeface="Montserrat Medium"/>
                <a:ea typeface="Montserrat Medium"/>
                <a:cs typeface="Montserrat Medium"/>
                <a:sym typeface="Montserrat Medium"/>
              </a:rPr>
              <a:t>., June 2021</a:t>
            </a:r>
            <a:endParaRPr sz="1000">
              <a:solidFill>
                <a:schemeClr val="dk1"/>
              </a:solidFill>
              <a:latin typeface="Montserrat Medium"/>
              <a:ea typeface="Montserrat Medium"/>
              <a:cs typeface="Montserrat Medium"/>
              <a:sym typeface="Montserrat Medium"/>
            </a:endParaRPr>
          </a:p>
        </p:txBody>
      </p:sp>
      <p:cxnSp>
        <p:nvCxnSpPr>
          <p:cNvPr id="241" name="Google Shape;241;p22"/>
          <p:cNvCxnSpPr/>
          <p:nvPr/>
        </p:nvCxnSpPr>
        <p:spPr>
          <a:xfrm>
            <a:off x="4423431" y="7699571"/>
            <a:ext cx="0" cy="520200"/>
          </a:xfrm>
          <a:prstGeom prst="straightConnector1">
            <a:avLst/>
          </a:prstGeom>
          <a:noFill/>
          <a:ln cap="flat" cmpd="sng" w="9525">
            <a:solidFill>
              <a:schemeClr val="dk1"/>
            </a:solidFill>
            <a:prstDash val="solid"/>
            <a:round/>
            <a:headEnd len="med" w="med" type="none"/>
            <a:tailEnd len="med" w="med" type="none"/>
          </a:ln>
        </p:spPr>
      </p:cxnSp>
      <p:sp>
        <p:nvSpPr>
          <p:cNvPr id="242" name="Google Shape;242;p22"/>
          <p:cNvSpPr txBox="1"/>
          <p:nvPr/>
        </p:nvSpPr>
        <p:spPr>
          <a:xfrm flipH="1">
            <a:off x="4423531" y="2423738"/>
            <a:ext cx="26169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ontserrat"/>
                <a:ea typeface="Montserrat"/>
                <a:cs typeface="Montserrat"/>
                <a:sym typeface="Montserrat"/>
              </a:rPr>
              <a:t>Conferences</a:t>
            </a:r>
            <a:endParaRPr b="1" sz="2000">
              <a:solidFill>
                <a:schemeClr val="dk1"/>
              </a:solidFill>
              <a:latin typeface="Montserrat"/>
              <a:ea typeface="Montserrat"/>
              <a:cs typeface="Montserrat"/>
              <a:sym typeface="Montserrat"/>
            </a:endParaRPr>
          </a:p>
        </p:txBody>
      </p:sp>
      <p:sp>
        <p:nvSpPr>
          <p:cNvPr id="243" name="Google Shape;243;p22"/>
          <p:cNvSpPr txBox="1"/>
          <p:nvPr/>
        </p:nvSpPr>
        <p:spPr>
          <a:xfrm>
            <a:off x="4556434" y="3050438"/>
            <a:ext cx="2491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Name of the conference here</a:t>
            </a:r>
            <a:endParaRPr b="1" sz="1000">
              <a:solidFill>
                <a:schemeClr val="dk1"/>
              </a:solidFill>
              <a:latin typeface="Montserrat"/>
              <a:ea typeface="Montserrat"/>
              <a:cs typeface="Montserrat"/>
              <a:sym typeface="Montserrat"/>
            </a:endParaRPr>
          </a:p>
        </p:txBody>
      </p:sp>
      <p:sp>
        <p:nvSpPr>
          <p:cNvPr id="244" name="Google Shape;244;p22"/>
          <p:cNvSpPr txBox="1"/>
          <p:nvPr/>
        </p:nvSpPr>
        <p:spPr>
          <a:xfrm>
            <a:off x="4556434" y="3280561"/>
            <a:ext cx="24915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25th</a:t>
            </a:r>
            <a:r>
              <a:rPr lang="en" sz="1000">
                <a:solidFill>
                  <a:schemeClr val="dk1"/>
                </a:solidFill>
                <a:latin typeface="Montserrat Medium"/>
                <a:ea typeface="Montserrat Medium"/>
                <a:cs typeface="Montserrat Medium"/>
                <a:sym typeface="Montserrat Medium"/>
              </a:rPr>
              <a:t>, March 2018</a:t>
            </a:r>
            <a:endParaRPr sz="1000">
              <a:solidFill>
                <a:schemeClr val="dk1"/>
              </a:solidFill>
              <a:latin typeface="Montserrat Medium"/>
              <a:ea typeface="Montserrat Medium"/>
              <a:cs typeface="Montserrat Medium"/>
              <a:sym typeface="Montserrat Medium"/>
            </a:endParaRPr>
          </a:p>
        </p:txBody>
      </p:sp>
      <p:cxnSp>
        <p:nvCxnSpPr>
          <p:cNvPr id="245" name="Google Shape;245;p22"/>
          <p:cNvCxnSpPr/>
          <p:nvPr/>
        </p:nvCxnSpPr>
        <p:spPr>
          <a:xfrm>
            <a:off x="4423431" y="3050438"/>
            <a:ext cx="0" cy="932100"/>
          </a:xfrm>
          <a:prstGeom prst="straightConnector1">
            <a:avLst/>
          </a:prstGeom>
          <a:noFill/>
          <a:ln cap="flat" cmpd="sng" w="9525">
            <a:solidFill>
              <a:schemeClr val="dk1"/>
            </a:solidFill>
            <a:prstDash val="solid"/>
            <a:round/>
            <a:headEnd len="med" w="med" type="none"/>
            <a:tailEnd len="med" w="med" type="none"/>
          </a:ln>
        </p:spPr>
      </p:cxnSp>
      <p:sp>
        <p:nvSpPr>
          <p:cNvPr id="246" name="Google Shape;246;p22"/>
          <p:cNvSpPr txBox="1"/>
          <p:nvPr/>
        </p:nvSpPr>
        <p:spPr>
          <a:xfrm>
            <a:off x="4556425" y="3649450"/>
            <a:ext cx="24915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You can speak a bit about this conference here</a:t>
            </a:r>
            <a:endParaRPr sz="1000">
              <a:solidFill>
                <a:schemeClr val="dk1"/>
              </a:solidFill>
              <a:latin typeface="Montserrat Medium"/>
              <a:ea typeface="Montserrat Medium"/>
              <a:cs typeface="Montserrat Medium"/>
              <a:sym typeface="Montserrat Medium"/>
            </a:endParaRPr>
          </a:p>
        </p:txBody>
      </p:sp>
      <p:sp>
        <p:nvSpPr>
          <p:cNvPr id="247" name="Google Shape;247;p22"/>
          <p:cNvSpPr txBox="1"/>
          <p:nvPr/>
        </p:nvSpPr>
        <p:spPr>
          <a:xfrm>
            <a:off x="5022025" y="1474270"/>
            <a:ext cx="17001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Name of the award</a:t>
            </a:r>
            <a:endParaRPr b="1" sz="1000">
              <a:solidFill>
                <a:schemeClr val="dk1"/>
              </a:solidFill>
              <a:latin typeface="Montserrat"/>
              <a:ea typeface="Montserrat"/>
              <a:cs typeface="Montserrat"/>
              <a:sym typeface="Montserrat"/>
            </a:endParaRPr>
          </a:p>
        </p:txBody>
      </p:sp>
      <p:sp>
        <p:nvSpPr>
          <p:cNvPr id="248" name="Google Shape;248;p22"/>
          <p:cNvSpPr txBox="1"/>
          <p:nvPr/>
        </p:nvSpPr>
        <p:spPr>
          <a:xfrm>
            <a:off x="5022025" y="1244161"/>
            <a:ext cx="17001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2015</a:t>
            </a:r>
            <a:endParaRPr sz="1000">
              <a:solidFill>
                <a:schemeClr val="dk1"/>
              </a:solidFill>
              <a:latin typeface="Montserrat Medium"/>
              <a:ea typeface="Montserrat Medium"/>
              <a:cs typeface="Montserrat Medium"/>
              <a:sym typeface="Montserrat Medium"/>
            </a:endParaRPr>
          </a:p>
        </p:txBody>
      </p:sp>
      <p:sp>
        <p:nvSpPr>
          <p:cNvPr id="249" name="Google Shape;249;p22"/>
          <p:cNvSpPr txBox="1"/>
          <p:nvPr/>
        </p:nvSpPr>
        <p:spPr>
          <a:xfrm>
            <a:off x="4423513" y="700801"/>
            <a:ext cx="21792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ontserrat"/>
                <a:ea typeface="Montserrat"/>
                <a:cs typeface="Montserrat"/>
                <a:sym typeface="Montserrat"/>
              </a:rPr>
              <a:t>Awards</a:t>
            </a:r>
            <a:endParaRPr b="1" sz="2000">
              <a:solidFill>
                <a:schemeClr val="dk1"/>
              </a:solidFill>
              <a:latin typeface="Montserrat"/>
              <a:ea typeface="Montserrat"/>
              <a:cs typeface="Montserrat"/>
              <a:sym typeface="Montserrat"/>
            </a:endParaRPr>
          </a:p>
        </p:txBody>
      </p:sp>
      <p:grpSp>
        <p:nvGrpSpPr>
          <p:cNvPr id="250" name="Google Shape;250;p22"/>
          <p:cNvGrpSpPr/>
          <p:nvPr/>
        </p:nvGrpSpPr>
        <p:grpSpPr>
          <a:xfrm>
            <a:off x="4507235" y="1847960"/>
            <a:ext cx="371814" cy="369974"/>
            <a:chOff x="-41893475" y="3584850"/>
            <a:chExt cx="318225" cy="316650"/>
          </a:xfrm>
        </p:grpSpPr>
        <p:sp>
          <p:nvSpPr>
            <p:cNvPr id="251" name="Google Shape;251;p2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2" name="Google Shape;252;p2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3" name="Google Shape;253;p2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4" name="Google Shape;254;p2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255" name="Google Shape;255;p22"/>
          <p:cNvGrpSpPr/>
          <p:nvPr/>
        </p:nvGrpSpPr>
        <p:grpSpPr>
          <a:xfrm>
            <a:off x="4507224" y="1311203"/>
            <a:ext cx="324028" cy="324002"/>
            <a:chOff x="-40011050" y="3972375"/>
            <a:chExt cx="316650" cy="316625"/>
          </a:xfrm>
        </p:grpSpPr>
        <p:sp>
          <p:nvSpPr>
            <p:cNvPr id="256" name="Google Shape;256;p2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7" name="Google Shape;257;p2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58" name="Google Shape;258;p22"/>
          <p:cNvSpPr txBox="1"/>
          <p:nvPr/>
        </p:nvSpPr>
        <p:spPr>
          <a:xfrm>
            <a:off x="5022025" y="1987857"/>
            <a:ext cx="17001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Name of the award</a:t>
            </a:r>
            <a:endParaRPr b="1" sz="1000">
              <a:solidFill>
                <a:schemeClr val="dk1"/>
              </a:solidFill>
              <a:latin typeface="Montserrat"/>
              <a:ea typeface="Montserrat"/>
              <a:cs typeface="Montserrat"/>
              <a:sym typeface="Montserrat"/>
            </a:endParaRPr>
          </a:p>
        </p:txBody>
      </p:sp>
      <p:sp>
        <p:nvSpPr>
          <p:cNvPr id="259" name="Google Shape;259;p22"/>
          <p:cNvSpPr txBox="1"/>
          <p:nvPr/>
        </p:nvSpPr>
        <p:spPr>
          <a:xfrm>
            <a:off x="5022025" y="1757748"/>
            <a:ext cx="17001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2021</a:t>
            </a:r>
            <a:endParaRPr sz="1000">
              <a:solidFill>
                <a:schemeClr val="dk1"/>
              </a:solidFill>
              <a:latin typeface="Montserrat Medium"/>
              <a:ea typeface="Montserrat Medium"/>
              <a:cs typeface="Montserrat Medium"/>
              <a:sym typeface="Montserrat Medium"/>
            </a:endParaRPr>
          </a:p>
        </p:txBody>
      </p:sp>
      <p:sp>
        <p:nvSpPr>
          <p:cNvPr id="260" name="Google Shape;260;p22"/>
          <p:cNvSpPr txBox="1"/>
          <p:nvPr/>
        </p:nvSpPr>
        <p:spPr>
          <a:xfrm>
            <a:off x="4556434" y="4124738"/>
            <a:ext cx="2491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Name of the conference here</a:t>
            </a:r>
            <a:endParaRPr b="1" sz="1000">
              <a:solidFill>
                <a:schemeClr val="dk1"/>
              </a:solidFill>
              <a:latin typeface="Montserrat"/>
              <a:ea typeface="Montserrat"/>
              <a:cs typeface="Montserrat"/>
              <a:sym typeface="Montserrat"/>
            </a:endParaRPr>
          </a:p>
        </p:txBody>
      </p:sp>
      <p:sp>
        <p:nvSpPr>
          <p:cNvPr id="261" name="Google Shape;261;p22"/>
          <p:cNvSpPr txBox="1"/>
          <p:nvPr/>
        </p:nvSpPr>
        <p:spPr>
          <a:xfrm>
            <a:off x="4556434" y="4354861"/>
            <a:ext cx="24915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10</a:t>
            </a:r>
            <a:r>
              <a:rPr lang="en" sz="1000">
                <a:solidFill>
                  <a:schemeClr val="dk1"/>
                </a:solidFill>
                <a:latin typeface="Montserrat Medium"/>
                <a:ea typeface="Montserrat Medium"/>
                <a:cs typeface="Montserrat Medium"/>
                <a:sym typeface="Montserrat Medium"/>
              </a:rPr>
              <a:t>th, September 2020</a:t>
            </a:r>
            <a:endParaRPr sz="1000">
              <a:solidFill>
                <a:schemeClr val="dk1"/>
              </a:solidFill>
              <a:latin typeface="Montserrat Medium"/>
              <a:ea typeface="Montserrat Medium"/>
              <a:cs typeface="Montserrat Medium"/>
              <a:sym typeface="Montserrat Medium"/>
            </a:endParaRPr>
          </a:p>
        </p:txBody>
      </p:sp>
      <p:cxnSp>
        <p:nvCxnSpPr>
          <p:cNvPr id="262" name="Google Shape;262;p22"/>
          <p:cNvCxnSpPr/>
          <p:nvPr/>
        </p:nvCxnSpPr>
        <p:spPr>
          <a:xfrm>
            <a:off x="4423431" y="4124738"/>
            <a:ext cx="0" cy="932100"/>
          </a:xfrm>
          <a:prstGeom prst="straightConnector1">
            <a:avLst/>
          </a:prstGeom>
          <a:noFill/>
          <a:ln cap="flat" cmpd="sng" w="9525">
            <a:solidFill>
              <a:schemeClr val="dk1"/>
            </a:solidFill>
            <a:prstDash val="solid"/>
            <a:round/>
            <a:headEnd len="med" w="med" type="none"/>
            <a:tailEnd len="med" w="med" type="none"/>
          </a:ln>
        </p:spPr>
      </p:cxnSp>
      <p:sp>
        <p:nvSpPr>
          <p:cNvPr id="263" name="Google Shape;263;p22"/>
          <p:cNvSpPr txBox="1"/>
          <p:nvPr/>
        </p:nvSpPr>
        <p:spPr>
          <a:xfrm>
            <a:off x="4556425" y="4723750"/>
            <a:ext cx="24915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You can speak a bit about this conference here</a:t>
            </a:r>
            <a:endParaRPr sz="1000">
              <a:solidFill>
                <a:schemeClr val="dk1"/>
              </a:solidFill>
              <a:latin typeface="Montserrat Medium"/>
              <a:ea typeface="Montserrat Medium"/>
              <a:cs typeface="Montserrat Medium"/>
              <a:sym typeface="Montserrat Medium"/>
            </a:endParaRPr>
          </a:p>
        </p:txBody>
      </p:sp>
      <p:sp>
        <p:nvSpPr>
          <p:cNvPr id="264" name="Google Shape;264;p22"/>
          <p:cNvSpPr txBox="1"/>
          <p:nvPr/>
        </p:nvSpPr>
        <p:spPr>
          <a:xfrm flipH="1">
            <a:off x="4423531" y="8300230"/>
            <a:ext cx="2616900" cy="5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ontserrat"/>
                <a:ea typeface="Montserrat"/>
                <a:cs typeface="Montserrat"/>
                <a:sym typeface="Montserrat"/>
              </a:rPr>
              <a:t>Memberships</a:t>
            </a:r>
            <a:endParaRPr b="1" sz="2000">
              <a:solidFill>
                <a:schemeClr val="dk1"/>
              </a:solidFill>
              <a:latin typeface="Montserrat"/>
              <a:ea typeface="Montserrat"/>
              <a:cs typeface="Montserrat"/>
              <a:sym typeface="Montserrat"/>
            </a:endParaRPr>
          </a:p>
        </p:txBody>
      </p:sp>
      <p:sp>
        <p:nvSpPr>
          <p:cNvPr id="265" name="Google Shape;265;p22"/>
          <p:cNvSpPr txBox="1"/>
          <p:nvPr/>
        </p:nvSpPr>
        <p:spPr>
          <a:xfrm>
            <a:off x="4556434" y="8917030"/>
            <a:ext cx="2491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2018</a:t>
            </a:r>
            <a:endParaRPr b="1" sz="1000">
              <a:solidFill>
                <a:schemeClr val="dk1"/>
              </a:solidFill>
              <a:latin typeface="Montserrat"/>
              <a:ea typeface="Montserrat"/>
              <a:cs typeface="Montserrat"/>
              <a:sym typeface="Montserrat"/>
            </a:endParaRPr>
          </a:p>
        </p:txBody>
      </p:sp>
      <p:sp>
        <p:nvSpPr>
          <p:cNvPr id="266" name="Google Shape;266;p22"/>
          <p:cNvSpPr txBox="1"/>
          <p:nvPr/>
        </p:nvSpPr>
        <p:spPr>
          <a:xfrm>
            <a:off x="4556434" y="9147154"/>
            <a:ext cx="24915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Name of the association here</a:t>
            </a:r>
            <a:endParaRPr sz="1000">
              <a:solidFill>
                <a:schemeClr val="dk1"/>
              </a:solidFill>
              <a:latin typeface="Montserrat Medium"/>
              <a:ea typeface="Montserrat Medium"/>
              <a:cs typeface="Montserrat Medium"/>
              <a:sym typeface="Montserrat Medium"/>
            </a:endParaRPr>
          </a:p>
        </p:txBody>
      </p:sp>
      <p:cxnSp>
        <p:nvCxnSpPr>
          <p:cNvPr id="267" name="Google Shape;267;p22"/>
          <p:cNvCxnSpPr/>
          <p:nvPr/>
        </p:nvCxnSpPr>
        <p:spPr>
          <a:xfrm>
            <a:off x="4423431" y="8917030"/>
            <a:ext cx="0" cy="520200"/>
          </a:xfrm>
          <a:prstGeom prst="straightConnector1">
            <a:avLst/>
          </a:prstGeom>
          <a:noFill/>
          <a:ln cap="flat" cmpd="sng" w="9525">
            <a:solidFill>
              <a:schemeClr val="dk1"/>
            </a:solidFill>
            <a:prstDash val="solid"/>
            <a:round/>
            <a:headEnd len="med" w="med" type="none"/>
            <a:tailEnd len="med" w="med" type="none"/>
          </a:ln>
        </p:spPr>
      </p:cxnSp>
      <p:sp>
        <p:nvSpPr>
          <p:cNvPr id="268" name="Google Shape;268;p22"/>
          <p:cNvSpPr txBox="1"/>
          <p:nvPr/>
        </p:nvSpPr>
        <p:spPr>
          <a:xfrm>
            <a:off x="690303" y="3430298"/>
            <a:ext cx="22731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Job position here</a:t>
            </a:r>
            <a:endParaRPr b="1" sz="1000">
              <a:solidFill>
                <a:schemeClr val="dk1"/>
              </a:solidFill>
              <a:latin typeface="Montserrat"/>
              <a:ea typeface="Montserrat"/>
              <a:cs typeface="Montserrat"/>
              <a:sym typeface="Montserrat"/>
            </a:endParaRPr>
          </a:p>
        </p:txBody>
      </p:sp>
      <p:sp>
        <p:nvSpPr>
          <p:cNvPr id="269" name="Google Shape;269;p22"/>
          <p:cNvSpPr txBox="1"/>
          <p:nvPr/>
        </p:nvSpPr>
        <p:spPr>
          <a:xfrm>
            <a:off x="690309" y="3658201"/>
            <a:ext cx="33888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Venus has a beautiful name and is the second planet from the Sun. It’s terribly hot</a:t>
            </a:r>
            <a:endParaRPr sz="1000">
              <a:solidFill>
                <a:schemeClr val="dk1"/>
              </a:solidFill>
              <a:latin typeface="Montserrat Medium"/>
              <a:ea typeface="Montserrat Medium"/>
              <a:cs typeface="Montserrat Medium"/>
              <a:sym typeface="Montserrat Medium"/>
            </a:endParaRPr>
          </a:p>
        </p:txBody>
      </p:sp>
      <p:sp>
        <p:nvSpPr>
          <p:cNvPr id="270" name="Google Shape;270;p22"/>
          <p:cNvSpPr txBox="1"/>
          <p:nvPr/>
        </p:nvSpPr>
        <p:spPr>
          <a:xfrm>
            <a:off x="690303" y="3135975"/>
            <a:ext cx="22731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2021 - 2022</a:t>
            </a:r>
            <a:endParaRPr sz="1000">
              <a:solidFill>
                <a:schemeClr val="dk1"/>
              </a:solidFill>
              <a:latin typeface="Montserrat Medium"/>
              <a:ea typeface="Montserrat Medium"/>
              <a:cs typeface="Montserrat Medium"/>
              <a:sym typeface="Montserrat Medium"/>
            </a:endParaRPr>
          </a:p>
        </p:txBody>
      </p:sp>
      <p:cxnSp>
        <p:nvCxnSpPr>
          <p:cNvPr id="271" name="Google Shape;271;p22"/>
          <p:cNvCxnSpPr/>
          <p:nvPr/>
        </p:nvCxnSpPr>
        <p:spPr>
          <a:xfrm>
            <a:off x="512109" y="3135976"/>
            <a:ext cx="0" cy="1719900"/>
          </a:xfrm>
          <a:prstGeom prst="straightConnector1">
            <a:avLst/>
          </a:prstGeom>
          <a:noFill/>
          <a:ln cap="flat" cmpd="sng" w="9525">
            <a:solidFill>
              <a:schemeClr val="dk1"/>
            </a:solidFill>
            <a:prstDash val="solid"/>
            <a:round/>
            <a:headEnd len="med" w="med" type="none"/>
            <a:tailEnd len="med" w="med" type="none"/>
          </a:ln>
        </p:spPr>
      </p:cxnSp>
      <p:sp>
        <p:nvSpPr>
          <p:cNvPr id="272" name="Google Shape;272;p22"/>
          <p:cNvSpPr txBox="1"/>
          <p:nvPr/>
        </p:nvSpPr>
        <p:spPr>
          <a:xfrm>
            <a:off x="690303" y="4191186"/>
            <a:ext cx="22731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Responsibilities</a:t>
            </a:r>
            <a:endParaRPr b="1" sz="1000">
              <a:solidFill>
                <a:schemeClr val="dk1"/>
              </a:solidFill>
              <a:latin typeface="Montserrat"/>
              <a:ea typeface="Montserrat"/>
              <a:cs typeface="Montserrat"/>
              <a:sym typeface="Montserrat"/>
            </a:endParaRPr>
          </a:p>
        </p:txBody>
      </p:sp>
      <p:sp>
        <p:nvSpPr>
          <p:cNvPr id="273" name="Google Shape;273;p22"/>
          <p:cNvSpPr txBox="1"/>
          <p:nvPr/>
        </p:nvSpPr>
        <p:spPr>
          <a:xfrm>
            <a:off x="690300" y="4419076"/>
            <a:ext cx="3388800" cy="4344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Montserrat Medium"/>
              <a:buChar char="●"/>
            </a:pPr>
            <a:r>
              <a:rPr lang="en" sz="1000">
                <a:solidFill>
                  <a:schemeClr val="dk1"/>
                </a:solidFill>
                <a:latin typeface="Montserrat Medium"/>
                <a:ea typeface="Montserrat Medium"/>
                <a:cs typeface="Montserrat Medium"/>
                <a:sym typeface="Montserrat Medium"/>
              </a:rPr>
              <a:t>Pluto is considered a dwarf planet</a:t>
            </a:r>
            <a:endParaRPr sz="1000">
              <a:solidFill>
                <a:schemeClr val="dk1"/>
              </a:solidFill>
              <a:latin typeface="Montserrat Medium"/>
              <a:ea typeface="Montserrat Medium"/>
              <a:cs typeface="Montserrat Medium"/>
              <a:sym typeface="Montserrat Medium"/>
            </a:endParaRPr>
          </a:p>
          <a:p>
            <a:pPr indent="-292100" lvl="0" marL="457200" rtl="0" algn="l">
              <a:spcBef>
                <a:spcPts val="0"/>
              </a:spcBef>
              <a:spcAft>
                <a:spcPts val="0"/>
              </a:spcAft>
              <a:buClr>
                <a:schemeClr val="dk1"/>
              </a:buClr>
              <a:buSzPts val="1000"/>
              <a:buFont typeface="Montserrat Medium"/>
              <a:buChar char="●"/>
            </a:pPr>
            <a:r>
              <a:rPr lang="en" sz="1000">
                <a:solidFill>
                  <a:schemeClr val="dk1"/>
                </a:solidFill>
                <a:latin typeface="Montserrat Medium"/>
                <a:ea typeface="Montserrat Medium"/>
                <a:cs typeface="Montserrat Medium"/>
                <a:sym typeface="Montserrat Medium"/>
              </a:rPr>
              <a:t>Ceres is in the main asteroid belt</a:t>
            </a:r>
            <a:endParaRPr sz="1000">
              <a:solidFill>
                <a:schemeClr val="dk1"/>
              </a:solidFill>
              <a:latin typeface="Montserrat Medium"/>
              <a:ea typeface="Montserrat Medium"/>
              <a:cs typeface="Montserrat Medium"/>
              <a:sym typeface="Montserrat Medium"/>
            </a:endParaRPr>
          </a:p>
        </p:txBody>
      </p:sp>
      <p:sp>
        <p:nvSpPr>
          <p:cNvPr id="274" name="Google Shape;274;p22"/>
          <p:cNvSpPr txBox="1"/>
          <p:nvPr/>
        </p:nvSpPr>
        <p:spPr>
          <a:xfrm>
            <a:off x="690303" y="5248212"/>
            <a:ext cx="22731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Job position here</a:t>
            </a:r>
            <a:endParaRPr b="1" sz="1000">
              <a:solidFill>
                <a:schemeClr val="dk1"/>
              </a:solidFill>
              <a:latin typeface="Montserrat"/>
              <a:ea typeface="Montserrat"/>
              <a:cs typeface="Montserrat"/>
              <a:sym typeface="Montserrat"/>
            </a:endParaRPr>
          </a:p>
        </p:txBody>
      </p:sp>
      <p:sp>
        <p:nvSpPr>
          <p:cNvPr id="275" name="Google Shape;275;p22"/>
          <p:cNvSpPr txBox="1"/>
          <p:nvPr/>
        </p:nvSpPr>
        <p:spPr>
          <a:xfrm>
            <a:off x="690309" y="5476114"/>
            <a:ext cx="33888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Venus has a beautiful name and is the second planet from the Sun. It’s terribly hot</a:t>
            </a:r>
            <a:endParaRPr sz="1000">
              <a:solidFill>
                <a:schemeClr val="dk1"/>
              </a:solidFill>
              <a:latin typeface="Montserrat Medium"/>
              <a:ea typeface="Montserrat Medium"/>
              <a:cs typeface="Montserrat Medium"/>
              <a:sym typeface="Montserrat Medium"/>
            </a:endParaRPr>
          </a:p>
        </p:txBody>
      </p:sp>
      <p:sp>
        <p:nvSpPr>
          <p:cNvPr id="276" name="Google Shape;276;p22"/>
          <p:cNvSpPr txBox="1"/>
          <p:nvPr/>
        </p:nvSpPr>
        <p:spPr>
          <a:xfrm>
            <a:off x="690303" y="4953891"/>
            <a:ext cx="22731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2022 - Now</a:t>
            </a:r>
            <a:endParaRPr sz="1000">
              <a:solidFill>
                <a:schemeClr val="dk1"/>
              </a:solidFill>
              <a:latin typeface="Montserrat Medium"/>
              <a:ea typeface="Montserrat Medium"/>
              <a:cs typeface="Montserrat Medium"/>
              <a:sym typeface="Montserrat Medium"/>
            </a:endParaRPr>
          </a:p>
        </p:txBody>
      </p:sp>
      <p:cxnSp>
        <p:nvCxnSpPr>
          <p:cNvPr id="277" name="Google Shape;277;p22"/>
          <p:cNvCxnSpPr/>
          <p:nvPr/>
        </p:nvCxnSpPr>
        <p:spPr>
          <a:xfrm>
            <a:off x="512109" y="4953890"/>
            <a:ext cx="0" cy="1719900"/>
          </a:xfrm>
          <a:prstGeom prst="straightConnector1">
            <a:avLst/>
          </a:prstGeom>
          <a:noFill/>
          <a:ln cap="flat" cmpd="sng" w="9525">
            <a:solidFill>
              <a:schemeClr val="dk1"/>
            </a:solidFill>
            <a:prstDash val="solid"/>
            <a:round/>
            <a:headEnd len="med" w="med" type="none"/>
            <a:tailEnd len="med" w="med" type="none"/>
          </a:ln>
        </p:spPr>
      </p:cxnSp>
      <p:sp>
        <p:nvSpPr>
          <p:cNvPr id="278" name="Google Shape;278;p22"/>
          <p:cNvSpPr txBox="1"/>
          <p:nvPr/>
        </p:nvSpPr>
        <p:spPr>
          <a:xfrm>
            <a:off x="690303" y="6009100"/>
            <a:ext cx="22731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Responsibilities</a:t>
            </a:r>
            <a:endParaRPr b="1" sz="1000">
              <a:solidFill>
                <a:schemeClr val="dk1"/>
              </a:solidFill>
              <a:latin typeface="Montserrat"/>
              <a:ea typeface="Montserrat"/>
              <a:cs typeface="Montserrat"/>
              <a:sym typeface="Montserrat"/>
            </a:endParaRPr>
          </a:p>
        </p:txBody>
      </p:sp>
      <p:sp>
        <p:nvSpPr>
          <p:cNvPr id="279" name="Google Shape;279;p22"/>
          <p:cNvSpPr txBox="1"/>
          <p:nvPr/>
        </p:nvSpPr>
        <p:spPr>
          <a:xfrm>
            <a:off x="690300" y="6236990"/>
            <a:ext cx="3388800" cy="4344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Montserrat Medium"/>
              <a:buChar char="●"/>
            </a:pPr>
            <a:r>
              <a:rPr lang="en" sz="1000">
                <a:solidFill>
                  <a:schemeClr val="dk1"/>
                </a:solidFill>
                <a:latin typeface="Montserrat Medium"/>
                <a:ea typeface="Montserrat Medium"/>
                <a:cs typeface="Montserrat Medium"/>
                <a:sym typeface="Montserrat Medium"/>
              </a:rPr>
              <a:t>Saturn is a gas giant with rings</a:t>
            </a:r>
            <a:endParaRPr sz="1000">
              <a:solidFill>
                <a:schemeClr val="dk1"/>
              </a:solidFill>
              <a:latin typeface="Montserrat Medium"/>
              <a:ea typeface="Montserrat Medium"/>
              <a:cs typeface="Montserrat Medium"/>
              <a:sym typeface="Montserrat Medium"/>
            </a:endParaRPr>
          </a:p>
          <a:p>
            <a:pPr indent="-292100" lvl="0" marL="457200" rtl="0" algn="l">
              <a:spcBef>
                <a:spcPts val="0"/>
              </a:spcBef>
              <a:spcAft>
                <a:spcPts val="0"/>
              </a:spcAft>
              <a:buClr>
                <a:schemeClr val="dk1"/>
              </a:buClr>
              <a:buSzPts val="1000"/>
              <a:buFont typeface="Montserrat Medium"/>
              <a:buChar char="●"/>
            </a:pPr>
            <a:r>
              <a:rPr lang="en" sz="1000">
                <a:solidFill>
                  <a:schemeClr val="dk1"/>
                </a:solidFill>
                <a:latin typeface="Montserrat Medium"/>
                <a:ea typeface="Montserrat Medium"/>
                <a:cs typeface="Montserrat Medium"/>
                <a:sym typeface="Montserrat Medium"/>
              </a:rPr>
              <a:t>Neptune is very far from the Sun</a:t>
            </a:r>
            <a:endParaRPr sz="1000">
              <a:solidFill>
                <a:schemeClr val="dk1"/>
              </a:solidFill>
              <a:latin typeface="Montserrat Medium"/>
              <a:ea typeface="Montserrat Medium"/>
              <a:cs typeface="Montserrat Medium"/>
              <a:sym typeface="Montserrat Medium"/>
            </a:endParaRPr>
          </a:p>
        </p:txBody>
      </p:sp>
      <p:sp>
        <p:nvSpPr>
          <p:cNvPr id="280" name="Google Shape;280;p22"/>
          <p:cNvSpPr/>
          <p:nvPr/>
        </p:nvSpPr>
        <p:spPr>
          <a:xfrm rot="-1791339">
            <a:off x="232403" y="9691160"/>
            <a:ext cx="1636145" cy="1636815"/>
          </a:xfrm>
          <a:prstGeom prst="star8">
            <a:avLst>
              <a:gd fmla="val 2156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3"/>
          <p:cNvSpPr txBox="1"/>
          <p:nvPr>
            <p:ph idx="8" type="subTitle"/>
          </p:nvPr>
        </p:nvSpPr>
        <p:spPr>
          <a:xfrm>
            <a:off x="521000" y="7350225"/>
            <a:ext cx="2137200" cy="48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Sincerely,</a:t>
            </a:r>
            <a:endParaRPr/>
          </a:p>
        </p:txBody>
      </p:sp>
      <p:sp>
        <p:nvSpPr>
          <p:cNvPr id="286" name="Google Shape;286;p23"/>
          <p:cNvSpPr txBox="1"/>
          <p:nvPr>
            <p:ph idx="1" type="body"/>
          </p:nvPr>
        </p:nvSpPr>
        <p:spPr>
          <a:xfrm>
            <a:off x="513900" y="3422103"/>
            <a:ext cx="6532200" cy="36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Hello, I’m Slidesgo, </a:t>
            </a:r>
            <a:endParaRPr/>
          </a:p>
          <a:p>
            <a:pPr indent="0" lvl="0" marL="0" rtl="0" algn="l">
              <a:spcBef>
                <a:spcPts val="1200"/>
              </a:spcBef>
              <a:spcAft>
                <a:spcPts val="0"/>
              </a:spcAft>
              <a:buNone/>
            </a:pPr>
            <a:r>
              <a:rPr lang="en"/>
              <a:t>I am a website that offers </a:t>
            </a:r>
            <a:r>
              <a:rPr b="1" lang="en"/>
              <a:t>free</a:t>
            </a:r>
            <a:r>
              <a:rPr lang="en"/>
              <a:t> </a:t>
            </a:r>
            <a:r>
              <a:rPr b="1" lang="en"/>
              <a:t>presentation templates</a:t>
            </a:r>
            <a:r>
              <a:rPr lang="en"/>
              <a:t>. I have slide decks for topics related to business, education, marketing and health, as well as other multi-purpose ones. All assets are easily customizable. </a:t>
            </a:r>
            <a:endParaRPr/>
          </a:p>
          <a:p>
            <a:pPr indent="0" lvl="0" marL="0" rtl="0" algn="l">
              <a:spcBef>
                <a:spcPts val="1800"/>
              </a:spcBef>
              <a:spcAft>
                <a:spcPts val="0"/>
              </a:spcAft>
              <a:buNone/>
            </a:pPr>
            <a:r>
              <a:rPr lang="en"/>
              <a:t>You will find </a:t>
            </a:r>
            <a:r>
              <a:rPr b="1" lang="en"/>
              <a:t>tips and tutorials </a:t>
            </a:r>
            <a:r>
              <a:rPr lang="en"/>
              <a:t>on how to create</a:t>
            </a:r>
            <a:r>
              <a:rPr b="1" lang="en"/>
              <a:t> impactful presentations</a:t>
            </a:r>
            <a:r>
              <a:rPr lang="en"/>
              <a:t> as well</a:t>
            </a:r>
            <a:r>
              <a:rPr b="1" lang="en"/>
              <a:t> </a:t>
            </a:r>
            <a:r>
              <a:rPr lang="en"/>
              <a:t>while you learn to work with</a:t>
            </a:r>
            <a:r>
              <a:rPr b="1" lang="en"/>
              <a:t> Google Slides </a:t>
            </a:r>
            <a:r>
              <a:rPr lang="en"/>
              <a:t>or</a:t>
            </a:r>
            <a:r>
              <a:rPr b="1" lang="en"/>
              <a:t> PowerPoint. </a:t>
            </a:r>
            <a:r>
              <a:rPr lang="en"/>
              <a:t>These are very helpful and no prior experience is needed.</a:t>
            </a:r>
            <a:endParaRPr/>
          </a:p>
          <a:p>
            <a:pPr indent="0" lvl="0" marL="0" rtl="0" algn="l">
              <a:spcBef>
                <a:spcPts val="1800"/>
              </a:spcBef>
              <a:spcAft>
                <a:spcPts val="0"/>
              </a:spcAft>
              <a:buNone/>
            </a:pPr>
            <a:r>
              <a:rPr lang="en"/>
              <a:t>Jupiter is a gas giant, the biggest planet in the Solar System and also the fourth-brightest object in the night sky. Its name comes after the Roman god of the skies and lightning, so it sounds very powerful and almighty.</a:t>
            </a:r>
            <a:endParaRPr/>
          </a:p>
        </p:txBody>
      </p:sp>
      <p:sp>
        <p:nvSpPr>
          <p:cNvPr id="287" name="Google Shape;287;p23"/>
          <p:cNvSpPr txBox="1"/>
          <p:nvPr>
            <p:ph type="title"/>
          </p:nvPr>
        </p:nvSpPr>
        <p:spPr>
          <a:xfrm>
            <a:off x="512100" y="656275"/>
            <a:ext cx="2986500" cy="15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Cover Letter</a:t>
            </a:r>
            <a:endParaRPr/>
          </a:p>
        </p:txBody>
      </p:sp>
      <p:sp>
        <p:nvSpPr>
          <p:cNvPr id="288" name="Google Shape;288;p23"/>
          <p:cNvSpPr txBox="1"/>
          <p:nvPr>
            <p:ph idx="2" type="subTitle"/>
          </p:nvPr>
        </p:nvSpPr>
        <p:spPr>
          <a:xfrm>
            <a:off x="4904675" y="1141075"/>
            <a:ext cx="1957500" cy="2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Phone number</a:t>
            </a:r>
            <a:endParaRPr/>
          </a:p>
        </p:txBody>
      </p:sp>
      <p:sp>
        <p:nvSpPr>
          <p:cNvPr id="289" name="Google Shape;289;p23"/>
          <p:cNvSpPr txBox="1"/>
          <p:nvPr>
            <p:ph idx="4" type="subTitle"/>
          </p:nvPr>
        </p:nvSpPr>
        <p:spPr>
          <a:xfrm>
            <a:off x="4904675" y="866875"/>
            <a:ext cx="1957500" cy="2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04/11/2021</a:t>
            </a:r>
            <a:endParaRPr/>
          </a:p>
        </p:txBody>
      </p:sp>
      <p:sp>
        <p:nvSpPr>
          <p:cNvPr id="290" name="Google Shape;290;p23"/>
          <p:cNvSpPr txBox="1"/>
          <p:nvPr>
            <p:ph idx="5" type="subTitle"/>
          </p:nvPr>
        </p:nvSpPr>
        <p:spPr>
          <a:xfrm>
            <a:off x="521000" y="2628625"/>
            <a:ext cx="2986500" cy="48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Timmy Smith</a:t>
            </a:r>
            <a:endParaRPr/>
          </a:p>
        </p:txBody>
      </p:sp>
      <p:sp>
        <p:nvSpPr>
          <p:cNvPr id="291" name="Google Shape;291;p23"/>
          <p:cNvSpPr/>
          <p:nvPr/>
        </p:nvSpPr>
        <p:spPr>
          <a:xfrm>
            <a:off x="521006" y="7963212"/>
            <a:ext cx="936994" cy="785566"/>
          </a:xfrm>
          <a:custGeom>
            <a:rect b="b" l="l" r="r" t="t"/>
            <a:pathLst>
              <a:path extrusionOk="0" h="56152" w="66976">
                <a:moveTo>
                  <a:pt x="15143" y="0"/>
                </a:moveTo>
                <a:cubicBezTo>
                  <a:pt x="21861" y="14779"/>
                  <a:pt x="30673" y="30799"/>
                  <a:pt x="28377" y="46870"/>
                </a:cubicBezTo>
                <a:cubicBezTo>
                  <a:pt x="27273" y="54594"/>
                  <a:pt x="10097" y="59428"/>
                  <a:pt x="5769" y="52936"/>
                </a:cubicBezTo>
                <a:cubicBezTo>
                  <a:pt x="4253" y="50662"/>
                  <a:pt x="6647" y="47200"/>
                  <a:pt x="8526" y="45216"/>
                </a:cubicBezTo>
                <a:cubicBezTo>
                  <a:pt x="18804" y="34368"/>
                  <a:pt x="33060" y="27886"/>
                  <a:pt x="46573" y="21505"/>
                </a:cubicBezTo>
                <a:cubicBezTo>
                  <a:pt x="51256" y="19293"/>
                  <a:pt x="56049" y="17210"/>
                  <a:pt x="60359" y="14337"/>
                </a:cubicBezTo>
                <a:cubicBezTo>
                  <a:pt x="62748" y="12744"/>
                  <a:pt x="66976" y="11693"/>
                  <a:pt x="66976" y="8822"/>
                </a:cubicBezTo>
                <a:cubicBezTo>
                  <a:pt x="66976" y="7659"/>
                  <a:pt x="64393" y="8628"/>
                  <a:pt x="63667" y="7720"/>
                </a:cubicBezTo>
                <a:cubicBezTo>
                  <a:pt x="62679" y="6485"/>
                  <a:pt x="62491" y="3860"/>
                  <a:pt x="60910" y="3860"/>
                </a:cubicBezTo>
                <a:cubicBezTo>
                  <a:pt x="53058" y="3860"/>
                  <a:pt x="55753" y="18753"/>
                  <a:pt x="54293" y="26468"/>
                </a:cubicBezTo>
                <a:cubicBezTo>
                  <a:pt x="53593" y="30170"/>
                  <a:pt x="51013" y="40345"/>
                  <a:pt x="50985" y="40253"/>
                </a:cubicBezTo>
                <a:cubicBezTo>
                  <a:pt x="50099" y="37301"/>
                  <a:pt x="50410" y="37225"/>
                  <a:pt x="49882" y="34188"/>
                </a:cubicBezTo>
                <a:cubicBezTo>
                  <a:pt x="48204" y="24542"/>
                  <a:pt x="48493" y="24489"/>
                  <a:pt x="46573" y="14888"/>
                </a:cubicBezTo>
                <a:cubicBezTo>
                  <a:pt x="46331" y="13679"/>
                  <a:pt x="45237" y="10388"/>
                  <a:pt x="44919" y="11579"/>
                </a:cubicBezTo>
                <a:cubicBezTo>
                  <a:pt x="43264" y="17782"/>
                  <a:pt x="43198" y="24498"/>
                  <a:pt x="40508" y="30328"/>
                </a:cubicBezTo>
                <a:cubicBezTo>
                  <a:pt x="39953" y="31531"/>
                  <a:pt x="39239" y="34573"/>
                  <a:pt x="38302" y="33636"/>
                </a:cubicBezTo>
                <a:cubicBezTo>
                  <a:pt x="31532" y="26866"/>
                  <a:pt x="33986" y="14158"/>
                  <a:pt x="36648" y="4962"/>
                </a:cubicBezTo>
                <a:cubicBezTo>
                  <a:pt x="37523" y="1940"/>
                  <a:pt x="44134" y="3548"/>
                  <a:pt x="46022" y="6065"/>
                </a:cubicBezTo>
                <a:cubicBezTo>
                  <a:pt x="50175" y="11602"/>
                  <a:pt x="47325" y="21858"/>
                  <a:pt x="42162" y="26468"/>
                </a:cubicBezTo>
                <a:cubicBezTo>
                  <a:pt x="34440" y="33362"/>
                  <a:pt x="20541" y="34407"/>
                  <a:pt x="11283" y="29776"/>
                </a:cubicBezTo>
                <a:cubicBezTo>
                  <a:pt x="9879" y="29073"/>
                  <a:pt x="14154" y="28430"/>
                  <a:pt x="15694" y="28122"/>
                </a:cubicBezTo>
                <a:cubicBezTo>
                  <a:pt x="29163" y="25428"/>
                  <a:pt x="29229" y="25775"/>
                  <a:pt x="42714" y="23159"/>
                </a:cubicBezTo>
                <a:cubicBezTo>
                  <a:pt x="47704" y="22191"/>
                  <a:pt x="47629" y="21813"/>
                  <a:pt x="52639" y="20954"/>
                </a:cubicBezTo>
                <a:cubicBezTo>
                  <a:pt x="56661" y="20265"/>
                  <a:pt x="62944" y="22949"/>
                  <a:pt x="64770" y="19299"/>
                </a:cubicBezTo>
                <a:cubicBezTo>
                  <a:pt x="65279" y="18283"/>
                  <a:pt x="63679" y="18971"/>
                  <a:pt x="62565" y="18748"/>
                </a:cubicBezTo>
                <a:cubicBezTo>
                  <a:pt x="58712" y="17977"/>
                  <a:pt x="54902" y="16855"/>
                  <a:pt x="50985" y="16542"/>
                </a:cubicBezTo>
                <a:cubicBezTo>
                  <a:pt x="34263" y="15205"/>
                  <a:pt x="17255" y="17109"/>
                  <a:pt x="806" y="20402"/>
                </a:cubicBezTo>
                <a:cubicBezTo>
                  <a:pt x="0" y="20563"/>
                  <a:pt x="2205" y="19138"/>
                  <a:pt x="3011" y="19299"/>
                </a:cubicBezTo>
                <a:cubicBezTo>
                  <a:pt x="5361" y="19770"/>
                  <a:pt x="7160" y="21721"/>
                  <a:pt x="9077" y="23159"/>
                </a:cubicBezTo>
              </a:path>
            </a:pathLst>
          </a:custGeom>
          <a:noFill/>
          <a:ln cap="flat" cmpd="sng" w="19050">
            <a:solidFill>
              <a:schemeClr val="dk1"/>
            </a:solidFill>
            <a:prstDash val="solid"/>
            <a:round/>
            <a:headEnd len="med" w="med" type="none"/>
            <a:tailEnd len="med" w="med" type="none"/>
          </a:ln>
        </p:spPr>
      </p:sp>
      <p:sp>
        <p:nvSpPr>
          <p:cNvPr id="292" name="Google Shape;292;p23"/>
          <p:cNvSpPr txBox="1"/>
          <p:nvPr>
            <p:ph idx="6" type="subTitle"/>
          </p:nvPr>
        </p:nvSpPr>
        <p:spPr>
          <a:xfrm>
            <a:off x="521000" y="8881750"/>
            <a:ext cx="2137200" cy="48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Susan Bones | CEO</a:t>
            </a:r>
            <a:endParaRPr/>
          </a:p>
        </p:txBody>
      </p:sp>
      <p:sp>
        <p:nvSpPr>
          <p:cNvPr id="293" name="Google Shape;293;p23"/>
          <p:cNvSpPr txBox="1"/>
          <p:nvPr>
            <p:ph idx="7" type="subTitle"/>
          </p:nvPr>
        </p:nvSpPr>
        <p:spPr>
          <a:xfrm>
            <a:off x="4904675" y="1689475"/>
            <a:ext cx="1957500" cy="2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Email</a:t>
            </a:r>
            <a:endParaRPr/>
          </a:p>
        </p:txBody>
      </p:sp>
      <p:sp>
        <p:nvSpPr>
          <p:cNvPr id="294" name="Google Shape;294;p23"/>
          <p:cNvSpPr txBox="1"/>
          <p:nvPr>
            <p:ph idx="3" type="subTitle"/>
          </p:nvPr>
        </p:nvSpPr>
        <p:spPr>
          <a:xfrm>
            <a:off x="4904675" y="1415275"/>
            <a:ext cx="1957500" cy="2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 name</a:t>
            </a:r>
            <a:endParaRPr/>
          </a:p>
        </p:txBody>
      </p:sp>
      <p:sp>
        <p:nvSpPr>
          <p:cNvPr id="295" name="Google Shape;295;p23"/>
          <p:cNvSpPr/>
          <p:nvPr/>
        </p:nvSpPr>
        <p:spPr>
          <a:xfrm rot="-1081739">
            <a:off x="4656979" y="7583565"/>
            <a:ext cx="1794195" cy="1804915"/>
          </a:xfrm>
          <a:prstGeom prst="star16">
            <a:avLst>
              <a:gd fmla="val 23205"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4"/>
          <p:cNvSpPr txBox="1"/>
          <p:nvPr/>
        </p:nvSpPr>
        <p:spPr>
          <a:xfrm>
            <a:off x="5676325" y="3599086"/>
            <a:ext cx="1371600" cy="39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ontserrat"/>
                <a:ea typeface="Montserrat"/>
                <a:cs typeface="Montserrat"/>
                <a:sym typeface="Montserrat"/>
              </a:rPr>
              <a:t>04</a:t>
            </a:r>
            <a:endParaRPr b="1" sz="2000">
              <a:solidFill>
                <a:schemeClr val="dk1"/>
              </a:solidFill>
              <a:latin typeface="Montserrat"/>
              <a:ea typeface="Montserrat"/>
              <a:cs typeface="Montserrat"/>
              <a:sym typeface="Montserrat"/>
            </a:endParaRPr>
          </a:p>
        </p:txBody>
      </p:sp>
      <p:sp>
        <p:nvSpPr>
          <p:cNvPr id="301" name="Google Shape;301;p24"/>
          <p:cNvSpPr txBox="1"/>
          <p:nvPr/>
        </p:nvSpPr>
        <p:spPr>
          <a:xfrm>
            <a:off x="512100" y="3875098"/>
            <a:ext cx="1371600" cy="56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Medium"/>
                <a:ea typeface="Montserrat Medium"/>
                <a:cs typeface="Montserrat Medium"/>
                <a:sym typeface="Montserrat Medium"/>
              </a:rPr>
              <a:t>Neptune is far away from us</a:t>
            </a:r>
            <a:endParaRPr sz="1000">
              <a:solidFill>
                <a:schemeClr val="dk1"/>
              </a:solidFill>
              <a:latin typeface="Montserrat Medium"/>
              <a:ea typeface="Montserrat Medium"/>
              <a:cs typeface="Montserrat Medium"/>
              <a:sym typeface="Montserrat Medium"/>
            </a:endParaRPr>
          </a:p>
        </p:txBody>
      </p:sp>
      <p:sp>
        <p:nvSpPr>
          <p:cNvPr id="302" name="Google Shape;302;p24"/>
          <p:cNvSpPr/>
          <p:nvPr/>
        </p:nvSpPr>
        <p:spPr>
          <a:xfrm flipH="1">
            <a:off x="4110550" y="7678529"/>
            <a:ext cx="972000" cy="972000"/>
          </a:xfrm>
          <a:prstGeom prst="pie">
            <a:avLst>
              <a:gd fmla="val 10769780"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a:off x="4256950" y="7824929"/>
            <a:ext cx="679200" cy="67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p:nvPr/>
        </p:nvSpPr>
        <p:spPr>
          <a:xfrm flipH="1">
            <a:off x="5736753" y="7678529"/>
            <a:ext cx="972000" cy="972000"/>
          </a:xfrm>
          <a:prstGeom prst="pie">
            <a:avLst>
              <a:gd fmla="val 18549119"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4"/>
          <p:cNvSpPr/>
          <p:nvPr/>
        </p:nvSpPr>
        <p:spPr>
          <a:xfrm>
            <a:off x="5883153" y="7824929"/>
            <a:ext cx="679200" cy="67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txBox="1"/>
          <p:nvPr>
            <p:ph type="title"/>
          </p:nvPr>
        </p:nvSpPr>
        <p:spPr>
          <a:xfrm>
            <a:off x="1733400" y="853200"/>
            <a:ext cx="4093200" cy="151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t>
            </a:r>
            <a:r>
              <a:rPr lang="en"/>
              <a:t>xtra</a:t>
            </a:r>
            <a:r>
              <a:rPr lang="en"/>
              <a:t> i</a:t>
            </a:r>
            <a:r>
              <a:rPr lang="en"/>
              <a:t>nfographics</a:t>
            </a:r>
            <a:endParaRPr/>
          </a:p>
        </p:txBody>
      </p:sp>
      <p:sp>
        <p:nvSpPr>
          <p:cNvPr id="307" name="Google Shape;307;p24"/>
          <p:cNvSpPr txBox="1"/>
          <p:nvPr/>
        </p:nvSpPr>
        <p:spPr>
          <a:xfrm>
            <a:off x="512100" y="3579598"/>
            <a:ext cx="1371600" cy="39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ontserrat"/>
                <a:ea typeface="Montserrat"/>
                <a:cs typeface="Montserrat"/>
                <a:sym typeface="Montserrat"/>
              </a:rPr>
              <a:t>01</a:t>
            </a:r>
            <a:endParaRPr b="1" sz="2000">
              <a:solidFill>
                <a:schemeClr val="dk1"/>
              </a:solidFill>
              <a:latin typeface="Montserrat"/>
              <a:ea typeface="Montserrat"/>
              <a:cs typeface="Montserrat"/>
              <a:sym typeface="Montserrat"/>
            </a:endParaRPr>
          </a:p>
        </p:txBody>
      </p:sp>
      <p:cxnSp>
        <p:nvCxnSpPr>
          <p:cNvPr id="308" name="Google Shape;308;p24"/>
          <p:cNvCxnSpPr/>
          <p:nvPr/>
        </p:nvCxnSpPr>
        <p:spPr>
          <a:xfrm rot="10800000">
            <a:off x="5025372" y="5171925"/>
            <a:ext cx="1318500" cy="0"/>
          </a:xfrm>
          <a:prstGeom prst="straightConnector1">
            <a:avLst/>
          </a:prstGeom>
          <a:noFill/>
          <a:ln cap="flat" cmpd="sng" w="9525">
            <a:solidFill>
              <a:schemeClr val="dk1"/>
            </a:solidFill>
            <a:prstDash val="solid"/>
            <a:round/>
            <a:headEnd len="med" w="med" type="none"/>
            <a:tailEnd len="med" w="med" type="none"/>
          </a:ln>
        </p:spPr>
      </p:cxnSp>
      <p:sp>
        <p:nvSpPr>
          <p:cNvPr id="309" name="Google Shape;309;p24"/>
          <p:cNvSpPr/>
          <p:nvPr/>
        </p:nvSpPr>
        <p:spPr>
          <a:xfrm>
            <a:off x="5025384" y="5100975"/>
            <a:ext cx="343500" cy="14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4"/>
          <p:cNvSpPr txBox="1"/>
          <p:nvPr/>
        </p:nvSpPr>
        <p:spPr>
          <a:xfrm>
            <a:off x="6343875" y="4887975"/>
            <a:ext cx="696600" cy="56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20%</a:t>
            </a:r>
            <a:endParaRPr b="1" sz="1600">
              <a:solidFill>
                <a:schemeClr val="dk1"/>
              </a:solidFill>
              <a:latin typeface="Montserrat"/>
              <a:ea typeface="Montserrat"/>
              <a:cs typeface="Montserrat"/>
              <a:sym typeface="Montserrat"/>
            </a:endParaRPr>
          </a:p>
        </p:txBody>
      </p:sp>
      <p:cxnSp>
        <p:nvCxnSpPr>
          <p:cNvPr id="311" name="Google Shape;311;p24"/>
          <p:cNvCxnSpPr/>
          <p:nvPr/>
        </p:nvCxnSpPr>
        <p:spPr>
          <a:xfrm rot="10800000">
            <a:off x="5025372" y="5881375"/>
            <a:ext cx="1318500" cy="0"/>
          </a:xfrm>
          <a:prstGeom prst="straightConnector1">
            <a:avLst/>
          </a:prstGeom>
          <a:noFill/>
          <a:ln cap="flat" cmpd="sng" w="9525">
            <a:solidFill>
              <a:schemeClr val="dk1"/>
            </a:solidFill>
            <a:prstDash val="solid"/>
            <a:round/>
            <a:headEnd len="med" w="med" type="none"/>
            <a:tailEnd len="med" w="med" type="none"/>
          </a:ln>
        </p:spPr>
      </p:cxnSp>
      <p:sp>
        <p:nvSpPr>
          <p:cNvPr id="312" name="Google Shape;312;p24"/>
          <p:cNvSpPr/>
          <p:nvPr/>
        </p:nvSpPr>
        <p:spPr>
          <a:xfrm>
            <a:off x="5025384" y="5810425"/>
            <a:ext cx="696600" cy="14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txBox="1"/>
          <p:nvPr/>
        </p:nvSpPr>
        <p:spPr>
          <a:xfrm>
            <a:off x="6343875" y="5597425"/>
            <a:ext cx="696600" cy="56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50%</a:t>
            </a:r>
            <a:endParaRPr b="1" sz="1600">
              <a:solidFill>
                <a:schemeClr val="dk1"/>
              </a:solidFill>
              <a:latin typeface="Montserrat"/>
              <a:ea typeface="Montserrat"/>
              <a:cs typeface="Montserrat"/>
              <a:sym typeface="Montserrat"/>
            </a:endParaRPr>
          </a:p>
        </p:txBody>
      </p:sp>
      <p:cxnSp>
        <p:nvCxnSpPr>
          <p:cNvPr id="314" name="Google Shape;314;p24"/>
          <p:cNvCxnSpPr/>
          <p:nvPr/>
        </p:nvCxnSpPr>
        <p:spPr>
          <a:xfrm rot="10800000">
            <a:off x="5025372" y="6590825"/>
            <a:ext cx="1318500" cy="0"/>
          </a:xfrm>
          <a:prstGeom prst="straightConnector1">
            <a:avLst/>
          </a:prstGeom>
          <a:noFill/>
          <a:ln cap="flat" cmpd="sng" w="9525">
            <a:solidFill>
              <a:schemeClr val="dk1"/>
            </a:solidFill>
            <a:prstDash val="solid"/>
            <a:round/>
            <a:headEnd len="med" w="med" type="none"/>
            <a:tailEnd len="med" w="med" type="none"/>
          </a:ln>
        </p:spPr>
      </p:cxnSp>
      <p:sp>
        <p:nvSpPr>
          <p:cNvPr id="315" name="Google Shape;315;p24"/>
          <p:cNvSpPr/>
          <p:nvPr/>
        </p:nvSpPr>
        <p:spPr>
          <a:xfrm>
            <a:off x="5025384" y="6519875"/>
            <a:ext cx="1078800" cy="14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txBox="1"/>
          <p:nvPr/>
        </p:nvSpPr>
        <p:spPr>
          <a:xfrm>
            <a:off x="6343875" y="6306875"/>
            <a:ext cx="696600" cy="56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80%</a:t>
            </a:r>
            <a:endParaRPr b="1" sz="1600">
              <a:solidFill>
                <a:schemeClr val="dk1"/>
              </a:solidFill>
              <a:latin typeface="Montserrat"/>
              <a:ea typeface="Montserrat"/>
              <a:cs typeface="Montserrat"/>
              <a:sym typeface="Montserrat"/>
            </a:endParaRPr>
          </a:p>
        </p:txBody>
      </p:sp>
      <p:sp>
        <p:nvSpPr>
          <p:cNvPr id="317" name="Google Shape;317;p24"/>
          <p:cNvSpPr/>
          <p:nvPr/>
        </p:nvSpPr>
        <p:spPr>
          <a:xfrm flipH="1">
            <a:off x="851350" y="7678529"/>
            <a:ext cx="972000" cy="972000"/>
          </a:xfrm>
          <a:prstGeom prst="pie">
            <a:avLst>
              <a:gd fmla="val 0"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a:off x="997750" y="7824929"/>
            <a:ext cx="679200" cy="67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4"/>
          <p:cNvGrpSpPr/>
          <p:nvPr/>
        </p:nvGrpSpPr>
        <p:grpSpPr>
          <a:xfrm>
            <a:off x="4406791" y="8011229"/>
            <a:ext cx="379518" cy="306600"/>
            <a:chOff x="6952400" y="10648250"/>
            <a:chExt cx="428350" cy="346050"/>
          </a:xfrm>
        </p:grpSpPr>
        <p:sp>
          <p:nvSpPr>
            <p:cNvPr id="320" name="Google Shape;320;p24"/>
            <p:cNvSpPr/>
            <p:nvPr/>
          </p:nvSpPr>
          <p:spPr>
            <a:xfrm>
              <a:off x="7039075" y="10739000"/>
              <a:ext cx="341675" cy="213825"/>
            </a:xfrm>
            <a:custGeom>
              <a:rect b="b" l="l" r="r" t="t"/>
              <a:pathLst>
                <a:path extrusionOk="0" h="8553" w="13667">
                  <a:moveTo>
                    <a:pt x="8680" y="0"/>
                  </a:moveTo>
                  <a:cubicBezTo>
                    <a:pt x="8632" y="0"/>
                    <a:pt x="8584" y="1"/>
                    <a:pt x="8536" y="4"/>
                  </a:cubicBezTo>
                  <a:cubicBezTo>
                    <a:pt x="7364" y="45"/>
                    <a:pt x="6334" y="954"/>
                    <a:pt x="6089" y="2089"/>
                  </a:cubicBezTo>
                  <a:cubicBezTo>
                    <a:pt x="5803" y="1985"/>
                    <a:pt x="5509" y="1937"/>
                    <a:pt x="5220" y="1937"/>
                  </a:cubicBezTo>
                  <a:cubicBezTo>
                    <a:pt x="3986" y="1937"/>
                    <a:pt x="2829" y="2817"/>
                    <a:pt x="2589" y="4096"/>
                  </a:cubicBezTo>
                  <a:cubicBezTo>
                    <a:pt x="1889" y="4163"/>
                    <a:pt x="1268" y="4563"/>
                    <a:pt x="898" y="5153"/>
                  </a:cubicBezTo>
                  <a:cubicBezTo>
                    <a:pt x="0" y="6615"/>
                    <a:pt x="1096" y="8551"/>
                    <a:pt x="2804" y="8551"/>
                  </a:cubicBezTo>
                  <a:lnTo>
                    <a:pt x="4347" y="8551"/>
                  </a:lnTo>
                  <a:lnTo>
                    <a:pt x="2054" y="5945"/>
                  </a:lnTo>
                  <a:lnTo>
                    <a:pt x="4888" y="5945"/>
                  </a:lnTo>
                  <a:lnTo>
                    <a:pt x="4888" y="3500"/>
                  </a:lnTo>
                  <a:lnTo>
                    <a:pt x="9403" y="3500"/>
                  </a:lnTo>
                  <a:lnTo>
                    <a:pt x="9403" y="5940"/>
                  </a:lnTo>
                  <a:lnTo>
                    <a:pt x="12234" y="5940"/>
                  </a:lnTo>
                  <a:lnTo>
                    <a:pt x="9941" y="8552"/>
                  </a:lnTo>
                  <a:lnTo>
                    <a:pt x="11419" y="8552"/>
                  </a:lnTo>
                  <a:cubicBezTo>
                    <a:pt x="12633" y="8552"/>
                    <a:pt x="13666" y="7535"/>
                    <a:pt x="13666" y="6320"/>
                  </a:cubicBezTo>
                  <a:lnTo>
                    <a:pt x="13665" y="6318"/>
                  </a:lnTo>
                  <a:cubicBezTo>
                    <a:pt x="13665" y="5091"/>
                    <a:pt x="12574" y="4082"/>
                    <a:pt x="11360" y="4082"/>
                  </a:cubicBezTo>
                  <a:cubicBezTo>
                    <a:pt x="11342" y="3376"/>
                    <a:pt x="11425" y="2605"/>
                    <a:pt x="11233" y="1926"/>
                  </a:cubicBezTo>
                  <a:cubicBezTo>
                    <a:pt x="10912" y="794"/>
                    <a:pt x="9847" y="0"/>
                    <a:pt x="86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6952400" y="10648250"/>
              <a:ext cx="264550" cy="214175"/>
            </a:xfrm>
            <a:custGeom>
              <a:rect b="b" l="l" r="r" t="t"/>
              <a:pathLst>
                <a:path extrusionOk="0" h="8567" w="10582">
                  <a:moveTo>
                    <a:pt x="4987" y="1"/>
                  </a:moveTo>
                  <a:cubicBezTo>
                    <a:pt x="4893" y="1"/>
                    <a:pt x="4797" y="6"/>
                    <a:pt x="4701" y="16"/>
                  </a:cubicBezTo>
                  <a:cubicBezTo>
                    <a:pt x="3355" y="161"/>
                    <a:pt x="2333" y="1299"/>
                    <a:pt x="2333" y="2653"/>
                  </a:cubicBezTo>
                  <a:lnTo>
                    <a:pt x="2333" y="4084"/>
                  </a:lnTo>
                  <a:cubicBezTo>
                    <a:pt x="1099" y="4084"/>
                    <a:pt x="1" y="5086"/>
                    <a:pt x="1" y="6318"/>
                  </a:cubicBezTo>
                  <a:cubicBezTo>
                    <a:pt x="1" y="7365"/>
                    <a:pt x="775" y="8295"/>
                    <a:pt x="1800" y="8506"/>
                  </a:cubicBezTo>
                  <a:cubicBezTo>
                    <a:pt x="2036" y="8554"/>
                    <a:pt x="2284" y="8567"/>
                    <a:pt x="2532" y="8567"/>
                  </a:cubicBezTo>
                  <a:cubicBezTo>
                    <a:pt x="2808" y="8567"/>
                    <a:pt x="3086" y="8551"/>
                    <a:pt x="3352" y="8551"/>
                  </a:cubicBezTo>
                  <a:cubicBezTo>
                    <a:pt x="3735" y="7757"/>
                    <a:pt x="4424" y="7151"/>
                    <a:pt x="5262" y="6874"/>
                  </a:cubicBezTo>
                  <a:cubicBezTo>
                    <a:pt x="5807" y="5481"/>
                    <a:pt x="7192" y="4559"/>
                    <a:pt x="8674" y="4559"/>
                  </a:cubicBezTo>
                  <a:cubicBezTo>
                    <a:pt x="8756" y="4559"/>
                    <a:pt x="8838" y="4562"/>
                    <a:pt x="8921" y="4568"/>
                  </a:cubicBezTo>
                  <a:cubicBezTo>
                    <a:pt x="9289" y="3874"/>
                    <a:pt x="9871" y="3316"/>
                    <a:pt x="10582" y="2979"/>
                  </a:cubicBezTo>
                  <a:cubicBezTo>
                    <a:pt x="10073" y="2313"/>
                    <a:pt x="9273" y="1937"/>
                    <a:pt x="8458" y="1937"/>
                  </a:cubicBezTo>
                  <a:cubicBezTo>
                    <a:pt x="8162" y="1937"/>
                    <a:pt x="7864" y="1986"/>
                    <a:pt x="7578" y="2089"/>
                  </a:cubicBezTo>
                  <a:cubicBezTo>
                    <a:pt x="7310" y="860"/>
                    <a:pt x="6221" y="1"/>
                    <a:pt x="4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7145950" y="10851550"/>
              <a:ext cx="143575" cy="142750"/>
            </a:xfrm>
            <a:custGeom>
              <a:rect b="b" l="l" r="r" t="t"/>
              <a:pathLst>
                <a:path extrusionOk="0" h="5710" w="5743">
                  <a:moveTo>
                    <a:pt x="1617" y="0"/>
                  </a:moveTo>
                  <a:lnTo>
                    <a:pt x="1617" y="2445"/>
                  </a:lnTo>
                  <a:lnTo>
                    <a:pt x="0" y="2445"/>
                  </a:lnTo>
                  <a:lnTo>
                    <a:pt x="2871" y="5709"/>
                  </a:lnTo>
                  <a:lnTo>
                    <a:pt x="5742" y="2440"/>
                  </a:lnTo>
                  <a:lnTo>
                    <a:pt x="4125" y="2440"/>
                  </a:lnTo>
                  <a:lnTo>
                    <a:pt x="41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24"/>
          <p:cNvGrpSpPr/>
          <p:nvPr/>
        </p:nvGrpSpPr>
        <p:grpSpPr>
          <a:xfrm>
            <a:off x="6033016" y="8009324"/>
            <a:ext cx="379474" cy="310410"/>
            <a:chOff x="3222250" y="7886200"/>
            <a:chExt cx="428300" cy="350350"/>
          </a:xfrm>
        </p:grpSpPr>
        <p:sp>
          <p:nvSpPr>
            <p:cNvPr id="324" name="Google Shape;324;p24"/>
            <p:cNvSpPr/>
            <p:nvPr/>
          </p:nvSpPr>
          <p:spPr>
            <a:xfrm>
              <a:off x="3222250" y="7886200"/>
              <a:ext cx="428300" cy="98225"/>
            </a:xfrm>
            <a:custGeom>
              <a:rect b="b" l="l" r="r" t="t"/>
              <a:pathLst>
                <a:path extrusionOk="0" h="3929" w="17132">
                  <a:moveTo>
                    <a:pt x="11511" y="1456"/>
                  </a:moveTo>
                  <a:lnTo>
                    <a:pt x="11511" y="2460"/>
                  </a:lnTo>
                  <a:lnTo>
                    <a:pt x="10498" y="2460"/>
                  </a:lnTo>
                  <a:lnTo>
                    <a:pt x="10498" y="1456"/>
                  </a:lnTo>
                  <a:close/>
                  <a:moveTo>
                    <a:pt x="13517" y="1456"/>
                  </a:moveTo>
                  <a:lnTo>
                    <a:pt x="13517" y="2460"/>
                  </a:lnTo>
                  <a:lnTo>
                    <a:pt x="12501" y="2460"/>
                  </a:lnTo>
                  <a:lnTo>
                    <a:pt x="12501" y="1456"/>
                  </a:lnTo>
                  <a:close/>
                  <a:moveTo>
                    <a:pt x="15526" y="1456"/>
                  </a:moveTo>
                  <a:lnTo>
                    <a:pt x="15526" y="2460"/>
                  </a:lnTo>
                  <a:lnTo>
                    <a:pt x="14519" y="2460"/>
                  </a:lnTo>
                  <a:lnTo>
                    <a:pt x="14519" y="1456"/>
                  </a:lnTo>
                  <a:close/>
                  <a:moveTo>
                    <a:pt x="1" y="1"/>
                  </a:moveTo>
                  <a:lnTo>
                    <a:pt x="1" y="3929"/>
                  </a:lnTo>
                  <a:lnTo>
                    <a:pt x="17132" y="3929"/>
                  </a:lnTo>
                  <a:lnTo>
                    <a:pt x="171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p:nvPr/>
          </p:nvSpPr>
          <p:spPr>
            <a:xfrm>
              <a:off x="3283575" y="8047875"/>
              <a:ext cx="98750" cy="138000"/>
            </a:xfrm>
            <a:custGeom>
              <a:rect b="b" l="l" r="r" t="t"/>
              <a:pathLst>
                <a:path extrusionOk="0" h="5520" w="3950">
                  <a:moveTo>
                    <a:pt x="1976" y="1"/>
                  </a:moveTo>
                  <a:lnTo>
                    <a:pt x="1" y="1764"/>
                  </a:lnTo>
                  <a:lnTo>
                    <a:pt x="1" y="5519"/>
                  </a:lnTo>
                  <a:lnTo>
                    <a:pt x="3950" y="5519"/>
                  </a:lnTo>
                  <a:lnTo>
                    <a:pt x="3950" y="1764"/>
                  </a:lnTo>
                  <a:lnTo>
                    <a:pt x="19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p:nvPr/>
          </p:nvSpPr>
          <p:spPr>
            <a:xfrm>
              <a:off x="3222250" y="8009500"/>
              <a:ext cx="428300" cy="227050"/>
            </a:xfrm>
            <a:custGeom>
              <a:rect b="b" l="l" r="r" t="t"/>
              <a:pathLst>
                <a:path extrusionOk="0" h="9082" w="17132">
                  <a:moveTo>
                    <a:pt x="15684" y="1730"/>
                  </a:moveTo>
                  <a:lnTo>
                    <a:pt x="15684" y="2734"/>
                  </a:lnTo>
                  <a:lnTo>
                    <a:pt x="10295" y="2734"/>
                  </a:lnTo>
                  <a:lnTo>
                    <a:pt x="10295" y="1730"/>
                  </a:lnTo>
                  <a:close/>
                  <a:moveTo>
                    <a:pt x="15684" y="4039"/>
                  </a:moveTo>
                  <a:lnTo>
                    <a:pt x="15684" y="5043"/>
                  </a:lnTo>
                  <a:lnTo>
                    <a:pt x="10295" y="5043"/>
                  </a:lnTo>
                  <a:lnTo>
                    <a:pt x="10295" y="4039"/>
                  </a:lnTo>
                  <a:close/>
                  <a:moveTo>
                    <a:pt x="15684" y="6350"/>
                  </a:moveTo>
                  <a:lnTo>
                    <a:pt x="15684" y="7354"/>
                  </a:lnTo>
                  <a:lnTo>
                    <a:pt x="10295" y="7354"/>
                  </a:lnTo>
                  <a:lnTo>
                    <a:pt x="10295" y="6350"/>
                  </a:lnTo>
                  <a:close/>
                  <a:moveTo>
                    <a:pt x="4429" y="190"/>
                  </a:moveTo>
                  <a:lnTo>
                    <a:pt x="7407" y="2851"/>
                  </a:lnTo>
                  <a:lnTo>
                    <a:pt x="7407" y="8058"/>
                  </a:lnTo>
                  <a:lnTo>
                    <a:pt x="1450" y="8058"/>
                  </a:lnTo>
                  <a:lnTo>
                    <a:pt x="1450" y="2851"/>
                  </a:lnTo>
                  <a:lnTo>
                    <a:pt x="4429" y="190"/>
                  </a:lnTo>
                  <a:close/>
                  <a:moveTo>
                    <a:pt x="1" y="0"/>
                  </a:moveTo>
                  <a:lnTo>
                    <a:pt x="1" y="9082"/>
                  </a:lnTo>
                  <a:lnTo>
                    <a:pt x="17132" y="9082"/>
                  </a:lnTo>
                  <a:lnTo>
                    <a:pt x="171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24"/>
          <p:cNvGrpSpPr/>
          <p:nvPr/>
        </p:nvGrpSpPr>
        <p:grpSpPr>
          <a:xfrm>
            <a:off x="1185993" y="8013823"/>
            <a:ext cx="302714" cy="301412"/>
            <a:chOff x="982275" y="7847225"/>
            <a:chExt cx="430175" cy="428325"/>
          </a:xfrm>
        </p:grpSpPr>
        <p:sp>
          <p:nvSpPr>
            <p:cNvPr id="328" name="Google Shape;328;p24"/>
            <p:cNvSpPr/>
            <p:nvPr/>
          </p:nvSpPr>
          <p:spPr>
            <a:xfrm>
              <a:off x="1202475" y="7847225"/>
              <a:ext cx="209975" cy="204100"/>
            </a:xfrm>
            <a:custGeom>
              <a:rect b="b" l="l" r="r" t="t"/>
              <a:pathLst>
                <a:path extrusionOk="0" h="8164" w="8399">
                  <a:moveTo>
                    <a:pt x="5778" y="0"/>
                  </a:moveTo>
                  <a:lnTo>
                    <a:pt x="2509" y="3269"/>
                  </a:lnTo>
                  <a:lnTo>
                    <a:pt x="942" y="1702"/>
                  </a:lnTo>
                  <a:lnTo>
                    <a:pt x="0" y="8164"/>
                  </a:lnTo>
                  <a:lnTo>
                    <a:pt x="6463" y="7223"/>
                  </a:lnTo>
                  <a:lnTo>
                    <a:pt x="5131" y="5890"/>
                  </a:lnTo>
                  <a:lnTo>
                    <a:pt x="8399" y="2621"/>
                  </a:lnTo>
                  <a:lnTo>
                    <a:pt x="7071" y="1292"/>
                  </a:lnTo>
                  <a:lnTo>
                    <a:pt x="57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4"/>
            <p:cNvSpPr/>
            <p:nvPr/>
          </p:nvSpPr>
          <p:spPr>
            <a:xfrm>
              <a:off x="1034150" y="7867575"/>
              <a:ext cx="109825" cy="109875"/>
            </a:xfrm>
            <a:custGeom>
              <a:rect b="b" l="l" r="r" t="t"/>
              <a:pathLst>
                <a:path extrusionOk="0" h="4395" w="4393">
                  <a:moveTo>
                    <a:pt x="1278" y="1"/>
                  </a:moveTo>
                  <a:lnTo>
                    <a:pt x="1" y="1277"/>
                  </a:lnTo>
                  <a:lnTo>
                    <a:pt x="3117" y="4395"/>
                  </a:lnTo>
                  <a:lnTo>
                    <a:pt x="4393" y="3117"/>
                  </a:lnTo>
                  <a:lnTo>
                    <a:pt x="12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4"/>
            <p:cNvSpPr/>
            <p:nvPr/>
          </p:nvSpPr>
          <p:spPr>
            <a:xfrm>
              <a:off x="982275" y="7917200"/>
              <a:ext cx="360350" cy="358350"/>
            </a:xfrm>
            <a:custGeom>
              <a:rect b="b" l="l" r="r" t="t"/>
              <a:pathLst>
                <a:path extrusionOk="0" h="14334" w="14414">
                  <a:moveTo>
                    <a:pt x="1365" y="1"/>
                  </a:moveTo>
                  <a:cubicBezTo>
                    <a:pt x="685" y="690"/>
                    <a:pt x="1" y="1487"/>
                    <a:pt x="82" y="2499"/>
                  </a:cubicBezTo>
                  <a:cubicBezTo>
                    <a:pt x="322" y="5549"/>
                    <a:pt x="1665" y="8435"/>
                    <a:pt x="3823" y="10600"/>
                  </a:cubicBezTo>
                  <a:cubicBezTo>
                    <a:pt x="5945" y="12722"/>
                    <a:pt x="8782" y="14052"/>
                    <a:pt x="11771" y="14324"/>
                  </a:cubicBezTo>
                  <a:cubicBezTo>
                    <a:pt x="11844" y="14330"/>
                    <a:pt x="11915" y="14333"/>
                    <a:pt x="11985" y="14333"/>
                  </a:cubicBezTo>
                  <a:cubicBezTo>
                    <a:pt x="12970" y="14333"/>
                    <a:pt x="13730" y="13713"/>
                    <a:pt x="14413" y="13049"/>
                  </a:cubicBezTo>
                  <a:lnTo>
                    <a:pt x="11299" y="9935"/>
                  </a:lnTo>
                  <a:lnTo>
                    <a:pt x="11297" y="9935"/>
                  </a:lnTo>
                  <a:cubicBezTo>
                    <a:pt x="11064" y="10177"/>
                    <a:pt x="10752" y="10312"/>
                    <a:pt x="10440" y="10312"/>
                  </a:cubicBezTo>
                  <a:cubicBezTo>
                    <a:pt x="10179" y="10312"/>
                    <a:pt x="9918" y="10217"/>
                    <a:pt x="9706" y="10010"/>
                  </a:cubicBezTo>
                  <a:lnTo>
                    <a:pt x="4414" y="4719"/>
                  </a:lnTo>
                  <a:cubicBezTo>
                    <a:pt x="3947" y="4252"/>
                    <a:pt x="4048" y="3560"/>
                    <a:pt x="4476" y="3112"/>
                  </a:cubicBezTo>
                  <a:lnTo>
                    <a:pt x="13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p:nvPr/>
          </p:nvSpPr>
          <p:spPr>
            <a:xfrm>
              <a:off x="1282450" y="8115875"/>
              <a:ext cx="109925" cy="109875"/>
            </a:xfrm>
            <a:custGeom>
              <a:rect b="b" l="l" r="r" t="t"/>
              <a:pathLst>
                <a:path extrusionOk="0" h="4395" w="4397">
                  <a:moveTo>
                    <a:pt x="1278" y="1"/>
                  </a:moveTo>
                  <a:lnTo>
                    <a:pt x="1" y="1277"/>
                  </a:lnTo>
                  <a:lnTo>
                    <a:pt x="3119" y="4395"/>
                  </a:lnTo>
                  <a:lnTo>
                    <a:pt x="4396" y="3117"/>
                  </a:lnTo>
                  <a:lnTo>
                    <a:pt x="12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24"/>
          <p:cNvSpPr txBox="1"/>
          <p:nvPr/>
        </p:nvSpPr>
        <p:spPr>
          <a:xfrm>
            <a:off x="522550" y="7134343"/>
            <a:ext cx="1629600" cy="39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ontserrat"/>
                <a:ea typeface="Montserrat"/>
                <a:cs typeface="Montserrat"/>
                <a:sym typeface="Montserrat"/>
              </a:rPr>
              <a:t>75%</a:t>
            </a:r>
            <a:endParaRPr b="1" sz="2000">
              <a:solidFill>
                <a:schemeClr val="dk1"/>
              </a:solidFill>
              <a:latin typeface="Montserrat"/>
              <a:ea typeface="Montserrat"/>
              <a:cs typeface="Montserrat"/>
              <a:sym typeface="Montserrat"/>
            </a:endParaRPr>
          </a:p>
        </p:txBody>
      </p:sp>
      <p:sp>
        <p:nvSpPr>
          <p:cNvPr id="333" name="Google Shape;333;p24"/>
          <p:cNvSpPr txBox="1"/>
          <p:nvPr/>
        </p:nvSpPr>
        <p:spPr>
          <a:xfrm>
            <a:off x="564250" y="8580325"/>
            <a:ext cx="1546200" cy="6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Medium"/>
                <a:ea typeface="Montserrat Medium"/>
                <a:cs typeface="Montserrat Medium"/>
                <a:sym typeface="Montserrat Medium"/>
              </a:rPr>
              <a:t>Mercury is the smallest planet</a:t>
            </a:r>
            <a:endParaRPr sz="1000">
              <a:solidFill>
                <a:schemeClr val="dk1"/>
              </a:solidFill>
              <a:latin typeface="Montserrat Medium"/>
              <a:ea typeface="Montserrat Medium"/>
              <a:cs typeface="Montserrat Medium"/>
              <a:sym typeface="Montserrat Medium"/>
            </a:endParaRPr>
          </a:p>
        </p:txBody>
      </p:sp>
      <p:sp>
        <p:nvSpPr>
          <p:cNvPr id="334" name="Google Shape;334;p24"/>
          <p:cNvSpPr/>
          <p:nvPr/>
        </p:nvSpPr>
        <p:spPr>
          <a:xfrm flipH="1">
            <a:off x="2480950" y="7678529"/>
            <a:ext cx="972000" cy="972000"/>
          </a:xfrm>
          <a:prstGeom prst="pie">
            <a:avLst>
              <a:gd fmla="val 5488808"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
          <p:cNvSpPr/>
          <p:nvPr/>
        </p:nvSpPr>
        <p:spPr>
          <a:xfrm>
            <a:off x="2627500" y="7825079"/>
            <a:ext cx="678900" cy="678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txBox="1"/>
          <p:nvPr/>
        </p:nvSpPr>
        <p:spPr>
          <a:xfrm>
            <a:off x="2151018" y="7134343"/>
            <a:ext cx="1629600" cy="39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ontserrat"/>
                <a:ea typeface="Montserrat"/>
                <a:cs typeface="Montserrat"/>
                <a:sym typeface="Montserrat"/>
              </a:rPr>
              <a:t>50</a:t>
            </a:r>
            <a:r>
              <a:rPr b="1" lang="en" sz="2000">
                <a:solidFill>
                  <a:schemeClr val="dk1"/>
                </a:solidFill>
                <a:latin typeface="Montserrat"/>
                <a:ea typeface="Montserrat"/>
                <a:cs typeface="Montserrat"/>
                <a:sym typeface="Montserrat"/>
              </a:rPr>
              <a:t>%</a:t>
            </a:r>
            <a:endParaRPr b="1" sz="2000">
              <a:solidFill>
                <a:schemeClr val="dk1"/>
              </a:solidFill>
              <a:latin typeface="Montserrat"/>
              <a:ea typeface="Montserrat"/>
              <a:cs typeface="Montserrat"/>
              <a:sym typeface="Montserrat"/>
            </a:endParaRPr>
          </a:p>
        </p:txBody>
      </p:sp>
      <p:sp>
        <p:nvSpPr>
          <p:cNvPr id="337" name="Google Shape;337;p24"/>
          <p:cNvSpPr txBox="1"/>
          <p:nvPr/>
        </p:nvSpPr>
        <p:spPr>
          <a:xfrm>
            <a:off x="2192715" y="8580325"/>
            <a:ext cx="1546200" cy="6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Medium"/>
                <a:ea typeface="Montserrat Medium"/>
                <a:cs typeface="Montserrat Medium"/>
                <a:sym typeface="Montserrat Medium"/>
              </a:rPr>
              <a:t>Mars is actually a cold place</a:t>
            </a:r>
            <a:endParaRPr sz="1000">
              <a:solidFill>
                <a:schemeClr val="dk1"/>
              </a:solidFill>
              <a:latin typeface="Montserrat Medium"/>
              <a:ea typeface="Montserrat Medium"/>
              <a:cs typeface="Montserrat Medium"/>
              <a:sym typeface="Montserrat Medium"/>
            </a:endParaRPr>
          </a:p>
        </p:txBody>
      </p:sp>
      <p:sp>
        <p:nvSpPr>
          <p:cNvPr id="338" name="Google Shape;338;p24"/>
          <p:cNvSpPr txBox="1"/>
          <p:nvPr/>
        </p:nvSpPr>
        <p:spPr>
          <a:xfrm>
            <a:off x="3779485" y="7134343"/>
            <a:ext cx="1629600" cy="39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ontserrat"/>
                <a:ea typeface="Montserrat"/>
                <a:cs typeface="Montserrat"/>
                <a:sym typeface="Montserrat"/>
              </a:rPr>
              <a:t>25</a:t>
            </a:r>
            <a:r>
              <a:rPr b="1" lang="en" sz="2000">
                <a:solidFill>
                  <a:schemeClr val="dk1"/>
                </a:solidFill>
                <a:latin typeface="Montserrat"/>
                <a:ea typeface="Montserrat"/>
                <a:cs typeface="Montserrat"/>
                <a:sym typeface="Montserrat"/>
              </a:rPr>
              <a:t>%</a:t>
            </a:r>
            <a:endParaRPr b="1" sz="2000">
              <a:solidFill>
                <a:schemeClr val="dk1"/>
              </a:solidFill>
              <a:latin typeface="Montserrat"/>
              <a:ea typeface="Montserrat"/>
              <a:cs typeface="Montserrat"/>
              <a:sym typeface="Montserrat"/>
            </a:endParaRPr>
          </a:p>
        </p:txBody>
      </p:sp>
      <p:sp>
        <p:nvSpPr>
          <p:cNvPr id="339" name="Google Shape;339;p24"/>
          <p:cNvSpPr txBox="1"/>
          <p:nvPr/>
        </p:nvSpPr>
        <p:spPr>
          <a:xfrm>
            <a:off x="3821179" y="8580325"/>
            <a:ext cx="1546200" cy="6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Medium"/>
                <a:ea typeface="Montserrat Medium"/>
                <a:cs typeface="Montserrat Medium"/>
                <a:sym typeface="Montserrat Medium"/>
              </a:rPr>
              <a:t>Venus has very high temperatures</a:t>
            </a:r>
            <a:endParaRPr sz="1000">
              <a:solidFill>
                <a:schemeClr val="dk1"/>
              </a:solidFill>
              <a:latin typeface="Montserrat Medium"/>
              <a:ea typeface="Montserrat Medium"/>
              <a:cs typeface="Montserrat Medium"/>
              <a:sym typeface="Montserrat Medium"/>
            </a:endParaRPr>
          </a:p>
        </p:txBody>
      </p:sp>
      <p:sp>
        <p:nvSpPr>
          <p:cNvPr id="340" name="Google Shape;340;p24"/>
          <p:cNvSpPr txBox="1"/>
          <p:nvPr/>
        </p:nvSpPr>
        <p:spPr>
          <a:xfrm>
            <a:off x="5407953" y="7134343"/>
            <a:ext cx="1629600" cy="39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ontserrat"/>
                <a:ea typeface="Montserrat"/>
                <a:cs typeface="Montserrat"/>
                <a:sym typeface="Montserrat"/>
              </a:rPr>
              <a:t>90</a:t>
            </a:r>
            <a:r>
              <a:rPr b="1" lang="en" sz="2000">
                <a:solidFill>
                  <a:schemeClr val="dk1"/>
                </a:solidFill>
                <a:latin typeface="Montserrat"/>
                <a:ea typeface="Montserrat"/>
                <a:cs typeface="Montserrat"/>
                <a:sym typeface="Montserrat"/>
              </a:rPr>
              <a:t>%</a:t>
            </a:r>
            <a:endParaRPr b="1" sz="2000">
              <a:solidFill>
                <a:schemeClr val="dk1"/>
              </a:solidFill>
              <a:latin typeface="Montserrat"/>
              <a:ea typeface="Montserrat"/>
              <a:cs typeface="Montserrat"/>
              <a:sym typeface="Montserrat"/>
            </a:endParaRPr>
          </a:p>
        </p:txBody>
      </p:sp>
      <p:sp>
        <p:nvSpPr>
          <p:cNvPr id="341" name="Google Shape;341;p24"/>
          <p:cNvSpPr txBox="1"/>
          <p:nvPr/>
        </p:nvSpPr>
        <p:spPr>
          <a:xfrm>
            <a:off x="5449653" y="8580325"/>
            <a:ext cx="1546200" cy="6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Medium"/>
                <a:ea typeface="Montserrat Medium"/>
                <a:cs typeface="Montserrat Medium"/>
                <a:sym typeface="Montserrat Medium"/>
              </a:rPr>
              <a:t>Earth is the third planet from the Sun</a:t>
            </a:r>
            <a:endParaRPr sz="1000">
              <a:solidFill>
                <a:schemeClr val="dk1"/>
              </a:solidFill>
              <a:latin typeface="Montserrat Medium"/>
              <a:ea typeface="Montserrat Medium"/>
              <a:cs typeface="Montserrat Medium"/>
              <a:sym typeface="Montserrat Medium"/>
            </a:endParaRPr>
          </a:p>
        </p:txBody>
      </p:sp>
      <p:grpSp>
        <p:nvGrpSpPr>
          <p:cNvPr id="342" name="Google Shape;342;p24"/>
          <p:cNvGrpSpPr/>
          <p:nvPr/>
        </p:nvGrpSpPr>
        <p:grpSpPr>
          <a:xfrm>
            <a:off x="2777213" y="7988758"/>
            <a:ext cx="379474" cy="351543"/>
            <a:chOff x="6206400" y="6527550"/>
            <a:chExt cx="428300" cy="396775"/>
          </a:xfrm>
        </p:grpSpPr>
        <p:sp>
          <p:nvSpPr>
            <p:cNvPr id="343" name="Google Shape;343;p24"/>
            <p:cNvSpPr/>
            <p:nvPr/>
          </p:nvSpPr>
          <p:spPr>
            <a:xfrm>
              <a:off x="6375975" y="6527550"/>
              <a:ext cx="258725" cy="258650"/>
            </a:xfrm>
            <a:custGeom>
              <a:rect b="b" l="l" r="r" t="t"/>
              <a:pathLst>
                <a:path extrusionOk="0" h="10346" w="10349">
                  <a:moveTo>
                    <a:pt x="6178" y="1981"/>
                  </a:moveTo>
                  <a:lnTo>
                    <a:pt x="6178" y="2983"/>
                  </a:lnTo>
                  <a:lnTo>
                    <a:pt x="5146" y="2983"/>
                  </a:lnTo>
                  <a:lnTo>
                    <a:pt x="5146" y="1981"/>
                  </a:lnTo>
                  <a:close/>
                  <a:moveTo>
                    <a:pt x="6150" y="4131"/>
                  </a:moveTo>
                  <a:lnTo>
                    <a:pt x="6150" y="8248"/>
                  </a:lnTo>
                  <a:lnTo>
                    <a:pt x="5146" y="8248"/>
                  </a:lnTo>
                  <a:lnTo>
                    <a:pt x="5146" y="5135"/>
                  </a:lnTo>
                  <a:lnTo>
                    <a:pt x="4000" y="5135"/>
                  </a:lnTo>
                  <a:lnTo>
                    <a:pt x="4000" y="4131"/>
                  </a:lnTo>
                  <a:close/>
                  <a:moveTo>
                    <a:pt x="5325" y="1"/>
                  </a:moveTo>
                  <a:cubicBezTo>
                    <a:pt x="4211" y="1"/>
                    <a:pt x="3176" y="208"/>
                    <a:pt x="2232" y="834"/>
                  </a:cubicBezTo>
                  <a:cubicBezTo>
                    <a:pt x="969" y="1675"/>
                    <a:pt x="45" y="3156"/>
                    <a:pt x="1" y="4695"/>
                  </a:cubicBezTo>
                  <a:cubicBezTo>
                    <a:pt x="1264" y="5003"/>
                    <a:pt x="2408" y="5731"/>
                    <a:pt x="3230" y="6738"/>
                  </a:cubicBezTo>
                  <a:cubicBezTo>
                    <a:pt x="4054" y="7751"/>
                    <a:pt x="4525" y="9041"/>
                    <a:pt x="4576" y="10345"/>
                  </a:cubicBezTo>
                  <a:lnTo>
                    <a:pt x="10349" y="10345"/>
                  </a:lnTo>
                  <a:lnTo>
                    <a:pt x="10349" y="4897"/>
                  </a:lnTo>
                  <a:cubicBezTo>
                    <a:pt x="10332" y="4131"/>
                    <a:pt x="10138" y="3379"/>
                    <a:pt x="9781" y="2701"/>
                  </a:cubicBezTo>
                  <a:cubicBezTo>
                    <a:pt x="8926" y="1057"/>
                    <a:pt x="7177" y="1"/>
                    <a:pt x="5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4"/>
            <p:cNvSpPr/>
            <p:nvPr/>
          </p:nvSpPr>
          <p:spPr>
            <a:xfrm>
              <a:off x="6206400" y="6665675"/>
              <a:ext cx="261200" cy="258650"/>
            </a:xfrm>
            <a:custGeom>
              <a:rect b="b" l="l" r="r" t="t"/>
              <a:pathLst>
                <a:path extrusionOk="0" h="10346" w="10448">
                  <a:moveTo>
                    <a:pt x="5112" y="1899"/>
                  </a:moveTo>
                  <a:cubicBezTo>
                    <a:pt x="5142" y="1899"/>
                    <a:pt x="5172" y="1899"/>
                    <a:pt x="5203" y="1901"/>
                  </a:cubicBezTo>
                  <a:cubicBezTo>
                    <a:pt x="6057" y="1909"/>
                    <a:pt x="6789" y="2516"/>
                    <a:pt x="6955" y="3353"/>
                  </a:cubicBezTo>
                  <a:cubicBezTo>
                    <a:pt x="7120" y="4193"/>
                    <a:pt x="6675" y="5030"/>
                    <a:pt x="5887" y="5365"/>
                  </a:cubicBezTo>
                  <a:cubicBezTo>
                    <a:pt x="5770" y="5410"/>
                    <a:pt x="5692" y="5523"/>
                    <a:pt x="5689" y="5650"/>
                  </a:cubicBezTo>
                  <a:lnTo>
                    <a:pt x="5689" y="6188"/>
                  </a:lnTo>
                  <a:lnTo>
                    <a:pt x="4685" y="6188"/>
                  </a:lnTo>
                  <a:lnTo>
                    <a:pt x="4685" y="5650"/>
                  </a:lnTo>
                  <a:cubicBezTo>
                    <a:pt x="4685" y="5123"/>
                    <a:pt x="5016" y="4644"/>
                    <a:pt x="5496" y="4440"/>
                  </a:cubicBezTo>
                  <a:cubicBezTo>
                    <a:pt x="5843" y="4294"/>
                    <a:pt x="6042" y="3924"/>
                    <a:pt x="5971" y="3554"/>
                  </a:cubicBezTo>
                  <a:cubicBezTo>
                    <a:pt x="5900" y="3184"/>
                    <a:pt x="5579" y="2913"/>
                    <a:pt x="5203" y="2905"/>
                  </a:cubicBezTo>
                  <a:cubicBezTo>
                    <a:pt x="5189" y="2904"/>
                    <a:pt x="5175" y="2904"/>
                    <a:pt x="5162" y="2904"/>
                  </a:cubicBezTo>
                  <a:cubicBezTo>
                    <a:pt x="4740" y="2904"/>
                    <a:pt x="4388" y="3287"/>
                    <a:pt x="4388" y="3704"/>
                  </a:cubicBezTo>
                  <a:lnTo>
                    <a:pt x="3384" y="3704"/>
                  </a:lnTo>
                  <a:cubicBezTo>
                    <a:pt x="3384" y="2778"/>
                    <a:pt x="4165" y="1899"/>
                    <a:pt x="5112" y="1899"/>
                  </a:cubicBezTo>
                  <a:close/>
                  <a:moveTo>
                    <a:pt x="5718" y="7315"/>
                  </a:moveTo>
                  <a:lnTo>
                    <a:pt x="5718" y="8319"/>
                  </a:lnTo>
                  <a:lnTo>
                    <a:pt x="4654" y="8319"/>
                  </a:lnTo>
                  <a:lnTo>
                    <a:pt x="4654" y="7315"/>
                  </a:lnTo>
                  <a:close/>
                  <a:moveTo>
                    <a:pt x="5348" y="1"/>
                  </a:moveTo>
                  <a:cubicBezTo>
                    <a:pt x="4025" y="1"/>
                    <a:pt x="2700" y="379"/>
                    <a:pt x="1692" y="1264"/>
                  </a:cubicBezTo>
                  <a:cubicBezTo>
                    <a:pt x="625" y="2203"/>
                    <a:pt x="1" y="3588"/>
                    <a:pt x="1" y="5009"/>
                  </a:cubicBezTo>
                  <a:lnTo>
                    <a:pt x="1" y="10345"/>
                  </a:lnTo>
                  <a:lnTo>
                    <a:pt x="5203" y="10345"/>
                  </a:lnTo>
                  <a:cubicBezTo>
                    <a:pt x="6691" y="10345"/>
                    <a:pt x="8037" y="9786"/>
                    <a:pt x="8994" y="8771"/>
                  </a:cubicBezTo>
                  <a:cubicBezTo>
                    <a:pt x="10026" y="7679"/>
                    <a:pt x="10448" y="6139"/>
                    <a:pt x="10347" y="4659"/>
                  </a:cubicBezTo>
                  <a:cubicBezTo>
                    <a:pt x="10138" y="2074"/>
                    <a:pt x="7951" y="1"/>
                    <a:pt x="5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24"/>
          <p:cNvSpPr/>
          <p:nvPr/>
        </p:nvSpPr>
        <p:spPr>
          <a:xfrm>
            <a:off x="610950" y="-487725"/>
            <a:ext cx="1371600" cy="1371600"/>
          </a:xfrm>
          <a:prstGeom prst="star8">
            <a:avLst>
              <a:gd fmla="val 21562"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4"/>
          <p:cNvGrpSpPr/>
          <p:nvPr/>
        </p:nvGrpSpPr>
        <p:grpSpPr>
          <a:xfrm>
            <a:off x="522559" y="4940050"/>
            <a:ext cx="378821" cy="410807"/>
            <a:chOff x="254775" y="3751900"/>
            <a:chExt cx="394975" cy="428325"/>
          </a:xfrm>
        </p:grpSpPr>
        <p:sp>
          <p:nvSpPr>
            <p:cNvPr id="347" name="Google Shape;347;p24"/>
            <p:cNvSpPr/>
            <p:nvPr/>
          </p:nvSpPr>
          <p:spPr>
            <a:xfrm>
              <a:off x="254775" y="3751900"/>
              <a:ext cx="394975" cy="411900"/>
            </a:xfrm>
            <a:custGeom>
              <a:rect b="b" l="l" r="r" t="t"/>
              <a:pathLst>
                <a:path extrusionOk="0" h="16476" w="15799">
                  <a:moveTo>
                    <a:pt x="6385" y="0"/>
                  </a:moveTo>
                  <a:cubicBezTo>
                    <a:pt x="4776" y="0"/>
                    <a:pt x="3159" y="627"/>
                    <a:pt x="1950" y="1747"/>
                  </a:cubicBezTo>
                  <a:cubicBezTo>
                    <a:pt x="693" y="2914"/>
                    <a:pt x="1" y="4441"/>
                    <a:pt x="1" y="6051"/>
                  </a:cubicBezTo>
                  <a:lnTo>
                    <a:pt x="1" y="13170"/>
                  </a:lnTo>
                  <a:lnTo>
                    <a:pt x="2266" y="13170"/>
                  </a:lnTo>
                  <a:lnTo>
                    <a:pt x="2266" y="7284"/>
                  </a:lnTo>
                  <a:lnTo>
                    <a:pt x="1032" y="7284"/>
                  </a:lnTo>
                  <a:lnTo>
                    <a:pt x="1032" y="6051"/>
                  </a:lnTo>
                  <a:cubicBezTo>
                    <a:pt x="1032" y="3693"/>
                    <a:pt x="2964" y="1589"/>
                    <a:pt x="5368" y="1115"/>
                  </a:cubicBezTo>
                  <a:lnTo>
                    <a:pt x="5368" y="1796"/>
                  </a:lnTo>
                  <a:lnTo>
                    <a:pt x="9449" y="1796"/>
                  </a:lnTo>
                  <a:cubicBezTo>
                    <a:pt x="9455" y="1796"/>
                    <a:pt x="9461" y="1796"/>
                    <a:pt x="9468" y="1796"/>
                  </a:cubicBezTo>
                  <a:cubicBezTo>
                    <a:pt x="9794" y="1796"/>
                    <a:pt x="10117" y="1837"/>
                    <a:pt x="10433" y="1915"/>
                  </a:cubicBezTo>
                  <a:lnTo>
                    <a:pt x="10433" y="1110"/>
                  </a:lnTo>
                  <a:cubicBezTo>
                    <a:pt x="12868" y="1566"/>
                    <a:pt x="14768" y="3620"/>
                    <a:pt x="14768" y="5998"/>
                  </a:cubicBezTo>
                  <a:lnTo>
                    <a:pt x="14768" y="7284"/>
                  </a:lnTo>
                  <a:lnTo>
                    <a:pt x="13535" y="7284"/>
                  </a:lnTo>
                  <a:lnTo>
                    <a:pt x="13535" y="13170"/>
                  </a:lnTo>
                  <a:lnTo>
                    <a:pt x="14768" y="13170"/>
                  </a:lnTo>
                  <a:lnTo>
                    <a:pt x="14768" y="15446"/>
                  </a:lnTo>
                  <a:lnTo>
                    <a:pt x="13748" y="15446"/>
                  </a:lnTo>
                  <a:lnTo>
                    <a:pt x="13748" y="16476"/>
                  </a:lnTo>
                  <a:lnTo>
                    <a:pt x="15798" y="16476"/>
                  </a:lnTo>
                  <a:lnTo>
                    <a:pt x="15798" y="5998"/>
                  </a:lnTo>
                  <a:cubicBezTo>
                    <a:pt x="15798" y="4389"/>
                    <a:pt x="15106" y="2870"/>
                    <a:pt x="13846" y="1719"/>
                  </a:cubicBezTo>
                  <a:lnTo>
                    <a:pt x="13847" y="1719"/>
                  </a:lnTo>
                  <a:cubicBezTo>
                    <a:pt x="12641" y="616"/>
                    <a:pt x="11026" y="0"/>
                    <a:pt x="94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4"/>
            <p:cNvSpPr/>
            <p:nvPr/>
          </p:nvSpPr>
          <p:spPr>
            <a:xfrm>
              <a:off x="336500" y="3948275"/>
              <a:ext cx="231500" cy="231950"/>
            </a:xfrm>
            <a:custGeom>
              <a:rect b="b" l="l" r="r" t="t"/>
              <a:pathLst>
                <a:path extrusionOk="0" h="9278" w="9260">
                  <a:moveTo>
                    <a:pt x="7213" y="4236"/>
                  </a:moveTo>
                  <a:cubicBezTo>
                    <a:pt x="7213" y="5661"/>
                    <a:pt x="6054" y="6820"/>
                    <a:pt x="4631" y="6820"/>
                  </a:cubicBezTo>
                  <a:cubicBezTo>
                    <a:pt x="3205" y="6818"/>
                    <a:pt x="2051" y="5663"/>
                    <a:pt x="2050" y="4236"/>
                  </a:cubicBezTo>
                  <a:lnTo>
                    <a:pt x="3054" y="4236"/>
                  </a:lnTo>
                  <a:cubicBezTo>
                    <a:pt x="3052" y="5108"/>
                    <a:pt x="3759" y="5816"/>
                    <a:pt x="4631" y="5816"/>
                  </a:cubicBezTo>
                  <a:cubicBezTo>
                    <a:pt x="5502" y="5816"/>
                    <a:pt x="6209" y="5108"/>
                    <a:pt x="6209" y="4236"/>
                  </a:cubicBezTo>
                  <a:close/>
                  <a:moveTo>
                    <a:pt x="2971" y="1"/>
                  </a:moveTo>
                  <a:cubicBezTo>
                    <a:pt x="2263" y="389"/>
                    <a:pt x="1502" y="435"/>
                    <a:pt x="729" y="435"/>
                  </a:cubicBezTo>
                  <a:cubicBezTo>
                    <a:pt x="487" y="435"/>
                    <a:pt x="244" y="431"/>
                    <a:pt x="1" y="431"/>
                  </a:cubicBezTo>
                  <a:lnTo>
                    <a:pt x="1" y="5619"/>
                  </a:lnTo>
                  <a:cubicBezTo>
                    <a:pt x="1" y="7609"/>
                    <a:pt x="1670" y="9277"/>
                    <a:pt x="3660" y="9277"/>
                  </a:cubicBezTo>
                  <a:lnTo>
                    <a:pt x="5601" y="9277"/>
                  </a:lnTo>
                  <a:cubicBezTo>
                    <a:pt x="7593" y="9277"/>
                    <a:pt x="9260" y="7609"/>
                    <a:pt x="9260" y="5619"/>
                  </a:cubicBezTo>
                  <a:lnTo>
                    <a:pt x="9260" y="1767"/>
                  </a:lnTo>
                  <a:lnTo>
                    <a:pt x="6696" y="1767"/>
                  </a:lnTo>
                  <a:cubicBezTo>
                    <a:pt x="5260" y="1767"/>
                    <a:pt x="3882" y="1109"/>
                    <a:pt x="29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4"/>
            <p:cNvSpPr/>
            <p:nvPr/>
          </p:nvSpPr>
          <p:spPr>
            <a:xfrm>
              <a:off x="335400" y="3823975"/>
              <a:ext cx="62175" cy="110300"/>
            </a:xfrm>
            <a:custGeom>
              <a:rect b="b" l="l" r="r" t="t"/>
              <a:pathLst>
                <a:path extrusionOk="0" h="4412" w="2487">
                  <a:moveTo>
                    <a:pt x="1952" y="0"/>
                  </a:moveTo>
                  <a:cubicBezTo>
                    <a:pt x="964" y="259"/>
                    <a:pt x="213" y="1125"/>
                    <a:pt x="91" y="2140"/>
                  </a:cubicBezTo>
                  <a:cubicBezTo>
                    <a:pt x="1" y="2878"/>
                    <a:pt x="73" y="3656"/>
                    <a:pt x="73" y="4399"/>
                  </a:cubicBezTo>
                  <a:cubicBezTo>
                    <a:pt x="356" y="4399"/>
                    <a:pt x="648" y="4412"/>
                    <a:pt x="940" y="4412"/>
                  </a:cubicBezTo>
                  <a:cubicBezTo>
                    <a:pt x="1474" y="4412"/>
                    <a:pt x="2008" y="4369"/>
                    <a:pt x="2486" y="4130"/>
                  </a:cubicBezTo>
                  <a:cubicBezTo>
                    <a:pt x="1823" y="2839"/>
                    <a:pt x="1952" y="1403"/>
                    <a:pt x="19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4"/>
            <p:cNvSpPr/>
            <p:nvPr/>
          </p:nvSpPr>
          <p:spPr>
            <a:xfrm>
              <a:off x="407200" y="3821850"/>
              <a:ext cx="159425" cy="145525"/>
            </a:xfrm>
            <a:custGeom>
              <a:rect b="b" l="l" r="r" t="t"/>
              <a:pathLst>
                <a:path extrusionOk="0" h="5821" w="6377">
                  <a:moveTo>
                    <a:pt x="1" y="0"/>
                  </a:moveTo>
                  <a:lnTo>
                    <a:pt x="1" y="2010"/>
                  </a:lnTo>
                  <a:cubicBezTo>
                    <a:pt x="1" y="4080"/>
                    <a:pt x="1735" y="5820"/>
                    <a:pt x="3811" y="5820"/>
                  </a:cubicBezTo>
                  <a:lnTo>
                    <a:pt x="6375" y="5820"/>
                  </a:lnTo>
                  <a:lnTo>
                    <a:pt x="6375" y="3081"/>
                  </a:lnTo>
                  <a:cubicBezTo>
                    <a:pt x="6377" y="1402"/>
                    <a:pt x="4981" y="0"/>
                    <a:pt x="3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24"/>
          <p:cNvGrpSpPr/>
          <p:nvPr/>
        </p:nvGrpSpPr>
        <p:grpSpPr>
          <a:xfrm>
            <a:off x="3366889" y="6260604"/>
            <a:ext cx="412533" cy="391313"/>
            <a:chOff x="3220425" y="2639500"/>
            <a:chExt cx="430125" cy="408000"/>
          </a:xfrm>
        </p:grpSpPr>
        <p:sp>
          <p:nvSpPr>
            <p:cNvPr id="352" name="Google Shape;352;p24"/>
            <p:cNvSpPr/>
            <p:nvPr/>
          </p:nvSpPr>
          <p:spPr>
            <a:xfrm>
              <a:off x="3272250" y="2639500"/>
              <a:ext cx="109875" cy="109925"/>
            </a:xfrm>
            <a:custGeom>
              <a:rect b="b" l="l" r="r" t="t"/>
              <a:pathLst>
                <a:path extrusionOk="0" h="4397" w="4395">
                  <a:moveTo>
                    <a:pt x="1278" y="1"/>
                  </a:moveTo>
                  <a:lnTo>
                    <a:pt x="1" y="1278"/>
                  </a:lnTo>
                  <a:lnTo>
                    <a:pt x="3117" y="4396"/>
                  </a:lnTo>
                  <a:lnTo>
                    <a:pt x="4395" y="3118"/>
                  </a:lnTo>
                  <a:lnTo>
                    <a:pt x="12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4"/>
            <p:cNvSpPr/>
            <p:nvPr/>
          </p:nvSpPr>
          <p:spPr>
            <a:xfrm>
              <a:off x="3220425" y="2689175"/>
              <a:ext cx="360325" cy="358325"/>
            </a:xfrm>
            <a:custGeom>
              <a:rect b="b" l="l" r="r" t="t"/>
              <a:pathLst>
                <a:path extrusionOk="0" h="14333" w="14413">
                  <a:moveTo>
                    <a:pt x="1365" y="0"/>
                  </a:moveTo>
                  <a:cubicBezTo>
                    <a:pt x="683" y="690"/>
                    <a:pt x="0" y="1487"/>
                    <a:pt x="80" y="2499"/>
                  </a:cubicBezTo>
                  <a:cubicBezTo>
                    <a:pt x="322" y="5548"/>
                    <a:pt x="1663" y="8435"/>
                    <a:pt x="3821" y="10597"/>
                  </a:cubicBezTo>
                  <a:cubicBezTo>
                    <a:pt x="5944" y="12721"/>
                    <a:pt x="8780" y="14051"/>
                    <a:pt x="11771" y="14323"/>
                  </a:cubicBezTo>
                  <a:cubicBezTo>
                    <a:pt x="11843" y="14329"/>
                    <a:pt x="11915" y="14333"/>
                    <a:pt x="11985" y="14333"/>
                  </a:cubicBezTo>
                  <a:cubicBezTo>
                    <a:pt x="12970" y="14333"/>
                    <a:pt x="13730" y="13712"/>
                    <a:pt x="14413" y="13048"/>
                  </a:cubicBezTo>
                  <a:lnTo>
                    <a:pt x="11297" y="9934"/>
                  </a:lnTo>
                  <a:cubicBezTo>
                    <a:pt x="11064" y="10176"/>
                    <a:pt x="10751" y="10311"/>
                    <a:pt x="10440" y="10311"/>
                  </a:cubicBezTo>
                  <a:cubicBezTo>
                    <a:pt x="10178" y="10311"/>
                    <a:pt x="9917" y="10216"/>
                    <a:pt x="9704" y="10009"/>
                  </a:cubicBezTo>
                  <a:lnTo>
                    <a:pt x="4414" y="4719"/>
                  </a:lnTo>
                  <a:cubicBezTo>
                    <a:pt x="3945" y="4251"/>
                    <a:pt x="4047" y="3560"/>
                    <a:pt x="4474" y="3112"/>
                  </a:cubicBezTo>
                  <a:lnTo>
                    <a:pt x="1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4"/>
            <p:cNvSpPr/>
            <p:nvPr/>
          </p:nvSpPr>
          <p:spPr>
            <a:xfrm>
              <a:off x="3520550" y="2887800"/>
              <a:ext cx="109925" cy="109925"/>
            </a:xfrm>
            <a:custGeom>
              <a:rect b="b" l="l" r="r" t="t"/>
              <a:pathLst>
                <a:path extrusionOk="0" h="4397" w="4397">
                  <a:moveTo>
                    <a:pt x="1278" y="1"/>
                  </a:moveTo>
                  <a:lnTo>
                    <a:pt x="1" y="1278"/>
                  </a:lnTo>
                  <a:lnTo>
                    <a:pt x="3118" y="4396"/>
                  </a:lnTo>
                  <a:lnTo>
                    <a:pt x="4396" y="3118"/>
                  </a:lnTo>
                  <a:lnTo>
                    <a:pt x="12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4"/>
            <p:cNvSpPr/>
            <p:nvPr/>
          </p:nvSpPr>
          <p:spPr>
            <a:xfrm>
              <a:off x="3428150" y="2653475"/>
              <a:ext cx="222400" cy="169275"/>
            </a:xfrm>
            <a:custGeom>
              <a:rect b="b" l="l" r="r" t="t"/>
              <a:pathLst>
                <a:path extrusionOk="0" h="6771" w="8896">
                  <a:moveTo>
                    <a:pt x="2965" y="2225"/>
                  </a:moveTo>
                  <a:lnTo>
                    <a:pt x="2965" y="3229"/>
                  </a:lnTo>
                  <a:lnTo>
                    <a:pt x="1990" y="3229"/>
                  </a:lnTo>
                  <a:lnTo>
                    <a:pt x="1990" y="2225"/>
                  </a:lnTo>
                  <a:close/>
                  <a:moveTo>
                    <a:pt x="4955" y="2225"/>
                  </a:moveTo>
                  <a:lnTo>
                    <a:pt x="4955" y="3229"/>
                  </a:lnTo>
                  <a:lnTo>
                    <a:pt x="3982" y="3229"/>
                  </a:lnTo>
                  <a:lnTo>
                    <a:pt x="3982" y="2225"/>
                  </a:lnTo>
                  <a:close/>
                  <a:moveTo>
                    <a:pt x="6925" y="2225"/>
                  </a:moveTo>
                  <a:lnTo>
                    <a:pt x="6925" y="3229"/>
                  </a:lnTo>
                  <a:lnTo>
                    <a:pt x="5952" y="3229"/>
                  </a:lnTo>
                  <a:lnTo>
                    <a:pt x="5952" y="2225"/>
                  </a:lnTo>
                  <a:close/>
                  <a:moveTo>
                    <a:pt x="0" y="1"/>
                  </a:moveTo>
                  <a:lnTo>
                    <a:pt x="0" y="6771"/>
                  </a:lnTo>
                  <a:lnTo>
                    <a:pt x="3053" y="5288"/>
                  </a:lnTo>
                  <a:lnTo>
                    <a:pt x="8896" y="5288"/>
                  </a:lnTo>
                  <a:lnTo>
                    <a:pt x="88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24"/>
          <p:cNvGrpSpPr/>
          <p:nvPr/>
        </p:nvGrpSpPr>
        <p:grpSpPr>
          <a:xfrm>
            <a:off x="2653103" y="6299011"/>
            <a:ext cx="410830" cy="314417"/>
            <a:chOff x="2476200" y="5168800"/>
            <a:chExt cx="428350" cy="327825"/>
          </a:xfrm>
        </p:grpSpPr>
        <p:sp>
          <p:nvSpPr>
            <p:cNvPr id="357" name="Google Shape;357;p24"/>
            <p:cNvSpPr/>
            <p:nvPr/>
          </p:nvSpPr>
          <p:spPr>
            <a:xfrm>
              <a:off x="2533000" y="5168800"/>
              <a:ext cx="371550" cy="273550"/>
            </a:xfrm>
            <a:custGeom>
              <a:rect b="b" l="l" r="r" t="t"/>
              <a:pathLst>
                <a:path extrusionOk="0" h="10942" w="14862">
                  <a:moveTo>
                    <a:pt x="1" y="0"/>
                  </a:moveTo>
                  <a:lnTo>
                    <a:pt x="1" y="1170"/>
                  </a:lnTo>
                  <a:lnTo>
                    <a:pt x="13652" y="1170"/>
                  </a:lnTo>
                  <a:lnTo>
                    <a:pt x="13652" y="10941"/>
                  </a:lnTo>
                  <a:lnTo>
                    <a:pt x="14862" y="10941"/>
                  </a:lnTo>
                  <a:lnTo>
                    <a:pt x="148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4"/>
            <p:cNvSpPr/>
            <p:nvPr/>
          </p:nvSpPr>
          <p:spPr>
            <a:xfrm>
              <a:off x="2476200" y="5223100"/>
              <a:ext cx="373025" cy="273525"/>
            </a:xfrm>
            <a:custGeom>
              <a:rect b="b" l="l" r="r" t="t"/>
              <a:pathLst>
                <a:path extrusionOk="0" h="10941" w="14921">
                  <a:moveTo>
                    <a:pt x="6841" y="1960"/>
                  </a:moveTo>
                  <a:lnTo>
                    <a:pt x="6841" y="2964"/>
                  </a:lnTo>
                  <a:lnTo>
                    <a:pt x="1005" y="2964"/>
                  </a:lnTo>
                  <a:lnTo>
                    <a:pt x="1005" y="1960"/>
                  </a:lnTo>
                  <a:close/>
                  <a:moveTo>
                    <a:pt x="13916" y="1932"/>
                  </a:moveTo>
                  <a:lnTo>
                    <a:pt x="13916" y="4419"/>
                  </a:lnTo>
                  <a:lnTo>
                    <a:pt x="11429" y="4419"/>
                  </a:lnTo>
                  <a:lnTo>
                    <a:pt x="11429" y="1932"/>
                  </a:lnTo>
                  <a:close/>
                  <a:moveTo>
                    <a:pt x="13916" y="5876"/>
                  </a:moveTo>
                  <a:lnTo>
                    <a:pt x="13916" y="6880"/>
                  </a:lnTo>
                  <a:lnTo>
                    <a:pt x="8080" y="6880"/>
                  </a:lnTo>
                  <a:lnTo>
                    <a:pt x="8080" y="5876"/>
                  </a:lnTo>
                  <a:close/>
                  <a:moveTo>
                    <a:pt x="13916" y="8005"/>
                  </a:moveTo>
                  <a:lnTo>
                    <a:pt x="13916" y="9007"/>
                  </a:lnTo>
                  <a:lnTo>
                    <a:pt x="8080" y="9007"/>
                  </a:lnTo>
                  <a:lnTo>
                    <a:pt x="8080" y="8005"/>
                  </a:lnTo>
                  <a:close/>
                  <a:moveTo>
                    <a:pt x="1" y="1"/>
                  </a:moveTo>
                  <a:lnTo>
                    <a:pt x="1" y="10940"/>
                  </a:lnTo>
                  <a:lnTo>
                    <a:pt x="14920" y="10940"/>
                  </a:lnTo>
                  <a:lnTo>
                    <a:pt x="149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4"/>
          <p:cNvGrpSpPr/>
          <p:nvPr/>
        </p:nvGrpSpPr>
        <p:grpSpPr>
          <a:xfrm>
            <a:off x="1936704" y="6250828"/>
            <a:ext cx="429365" cy="410783"/>
            <a:chOff x="1730175" y="5118550"/>
            <a:chExt cx="447675" cy="428300"/>
          </a:xfrm>
        </p:grpSpPr>
        <p:sp>
          <p:nvSpPr>
            <p:cNvPr id="360" name="Google Shape;360;p24"/>
            <p:cNvSpPr/>
            <p:nvPr/>
          </p:nvSpPr>
          <p:spPr>
            <a:xfrm>
              <a:off x="1730175" y="5198700"/>
              <a:ext cx="135325" cy="84075"/>
            </a:xfrm>
            <a:custGeom>
              <a:rect b="b" l="l" r="r" t="t"/>
              <a:pathLst>
                <a:path extrusionOk="0" h="3363" w="5413">
                  <a:moveTo>
                    <a:pt x="0" y="1"/>
                  </a:moveTo>
                  <a:lnTo>
                    <a:pt x="0" y="3363"/>
                  </a:lnTo>
                  <a:lnTo>
                    <a:pt x="5413" y="3363"/>
                  </a:lnTo>
                  <a:lnTo>
                    <a:pt x="54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4"/>
            <p:cNvSpPr/>
            <p:nvPr/>
          </p:nvSpPr>
          <p:spPr>
            <a:xfrm>
              <a:off x="1811400" y="5384625"/>
              <a:ext cx="54100" cy="162225"/>
            </a:xfrm>
            <a:custGeom>
              <a:rect b="b" l="l" r="r" t="t"/>
              <a:pathLst>
                <a:path extrusionOk="0" h="6489" w="2164">
                  <a:moveTo>
                    <a:pt x="1" y="0"/>
                  </a:moveTo>
                  <a:lnTo>
                    <a:pt x="1" y="6489"/>
                  </a:lnTo>
                  <a:lnTo>
                    <a:pt x="2164" y="6489"/>
                  </a:lnTo>
                  <a:lnTo>
                    <a:pt x="21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4"/>
            <p:cNvSpPr/>
            <p:nvPr/>
          </p:nvSpPr>
          <p:spPr>
            <a:xfrm>
              <a:off x="1730175" y="5384625"/>
              <a:ext cx="56150" cy="162225"/>
            </a:xfrm>
            <a:custGeom>
              <a:rect b="b" l="l" r="r" t="t"/>
              <a:pathLst>
                <a:path extrusionOk="0" h="6489" w="2246">
                  <a:moveTo>
                    <a:pt x="0" y="0"/>
                  </a:moveTo>
                  <a:lnTo>
                    <a:pt x="0" y="6489"/>
                  </a:lnTo>
                  <a:lnTo>
                    <a:pt x="2246" y="6489"/>
                  </a:lnTo>
                  <a:lnTo>
                    <a:pt x="2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4"/>
            <p:cNvSpPr/>
            <p:nvPr/>
          </p:nvSpPr>
          <p:spPr>
            <a:xfrm>
              <a:off x="1969425" y="5270500"/>
              <a:ext cx="32825" cy="50675"/>
            </a:xfrm>
            <a:custGeom>
              <a:rect b="b" l="l" r="r" t="t"/>
              <a:pathLst>
                <a:path extrusionOk="0" h="2027" w="1313">
                  <a:moveTo>
                    <a:pt x="0" y="0"/>
                  </a:moveTo>
                  <a:lnTo>
                    <a:pt x="0" y="2026"/>
                  </a:lnTo>
                  <a:lnTo>
                    <a:pt x="1312" y="2026"/>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4"/>
            <p:cNvSpPr/>
            <p:nvPr/>
          </p:nvSpPr>
          <p:spPr>
            <a:xfrm>
              <a:off x="1969425" y="5505550"/>
              <a:ext cx="162800" cy="41300"/>
            </a:xfrm>
            <a:custGeom>
              <a:rect b="b" l="l" r="r" t="t"/>
              <a:pathLst>
                <a:path extrusionOk="0" h="1652" w="6512">
                  <a:moveTo>
                    <a:pt x="0" y="1"/>
                  </a:moveTo>
                  <a:lnTo>
                    <a:pt x="0" y="1652"/>
                  </a:lnTo>
                  <a:lnTo>
                    <a:pt x="6511" y="1652"/>
                  </a:lnTo>
                  <a:lnTo>
                    <a:pt x="65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4"/>
            <p:cNvSpPr/>
            <p:nvPr/>
          </p:nvSpPr>
          <p:spPr>
            <a:xfrm>
              <a:off x="1969425" y="5346250"/>
              <a:ext cx="85175" cy="55375"/>
            </a:xfrm>
            <a:custGeom>
              <a:rect b="b" l="l" r="r" t="t"/>
              <a:pathLst>
                <a:path extrusionOk="0" h="2215" w="3407">
                  <a:moveTo>
                    <a:pt x="0" y="0"/>
                  </a:moveTo>
                  <a:lnTo>
                    <a:pt x="0" y="2215"/>
                  </a:lnTo>
                  <a:lnTo>
                    <a:pt x="3407" y="2215"/>
                  </a:lnTo>
                  <a:lnTo>
                    <a:pt x="19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4"/>
            <p:cNvSpPr/>
            <p:nvPr/>
          </p:nvSpPr>
          <p:spPr>
            <a:xfrm>
              <a:off x="2080850" y="5322275"/>
              <a:ext cx="51525" cy="79350"/>
            </a:xfrm>
            <a:custGeom>
              <a:rect b="b" l="l" r="r" t="t"/>
              <a:pathLst>
                <a:path extrusionOk="0" h="3174" w="2061">
                  <a:moveTo>
                    <a:pt x="2061" y="1"/>
                  </a:moveTo>
                  <a:lnTo>
                    <a:pt x="1" y="3174"/>
                  </a:lnTo>
                  <a:lnTo>
                    <a:pt x="2056" y="3174"/>
                  </a:lnTo>
                  <a:lnTo>
                    <a:pt x="20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4"/>
            <p:cNvSpPr/>
            <p:nvPr/>
          </p:nvSpPr>
          <p:spPr>
            <a:xfrm>
              <a:off x="1969425" y="5426700"/>
              <a:ext cx="162800" cy="53775"/>
            </a:xfrm>
            <a:custGeom>
              <a:rect b="b" l="l" r="r" t="t"/>
              <a:pathLst>
                <a:path extrusionOk="0" h="2151" w="6512">
                  <a:moveTo>
                    <a:pt x="0" y="1"/>
                  </a:moveTo>
                  <a:lnTo>
                    <a:pt x="0" y="2151"/>
                  </a:lnTo>
                  <a:lnTo>
                    <a:pt x="6511" y="2151"/>
                  </a:lnTo>
                  <a:lnTo>
                    <a:pt x="65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4"/>
            <p:cNvSpPr/>
            <p:nvPr/>
          </p:nvSpPr>
          <p:spPr>
            <a:xfrm>
              <a:off x="1890575" y="5198700"/>
              <a:ext cx="53775" cy="348150"/>
            </a:xfrm>
            <a:custGeom>
              <a:rect b="b" l="l" r="r" t="t"/>
              <a:pathLst>
                <a:path extrusionOk="0" h="13926" w="2151">
                  <a:moveTo>
                    <a:pt x="1" y="1"/>
                  </a:moveTo>
                  <a:lnTo>
                    <a:pt x="1" y="13926"/>
                  </a:lnTo>
                  <a:lnTo>
                    <a:pt x="2150" y="13926"/>
                  </a:lnTo>
                  <a:lnTo>
                    <a:pt x="21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4"/>
            <p:cNvSpPr/>
            <p:nvPr/>
          </p:nvSpPr>
          <p:spPr>
            <a:xfrm>
              <a:off x="1730175" y="5307850"/>
              <a:ext cx="135325" cy="51700"/>
            </a:xfrm>
            <a:custGeom>
              <a:rect b="b" l="l" r="r" t="t"/>
              <a:pathLst>
                <a:path extrusionOk="0" h="2068" w="5413">
                  <a:moveTo>
                    <a:pt x="0" y="1"/>
                  </a:moveTo>
                  <a:lnTo>
                    <a:pt x="0" y="2067"/>
                  </a:lnTo>
                  <a:lnTo>
                    <a:pt x="5413" y="2067"/>
                  </a:lnTo>
                  <a:lnTo>
                    <a:pt x="54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4"/>
            <p:cNvSpPr/>
            <p:nvPr/>
          </p:nvSpPr>
          <p:spPr>
            <a:xfrm>
              <a:off x="1958000" y="5118550"/>
              <a:ext cx="219850" cy="257425"/>
            </a:xfrm>
            <a:custGeom>
              <a:rect b="b" l="l" r="r" t="t"/>
              <a:pathLst>
                <a:path extrusionOk="0" h="10297" w="8794">
                  <a:moveTo>
                    <a:pt x="4876" y="3044"/>
                  </a:moveTo>
                  <a:lnTo>
                    <a:pt x="4876" y="4048"/>
                  </a:lnTo>
                  <a:lnTo>
                    <a:pt x="3919" y="4048"/>
                  </a:lnTo>
                  <a:lnTo>
                    <a:pt x="3919" y="3044"/>
                  </a:lnTo>
                  <a:close/>
                  <a:moveTo>
                    <a:pt x="4395" y="1"/>
                  </a:moveTo>
                  <a:cubicBezTo>
                    <a:pt x="1835" y="66"/>
                    <a:pt x="1" y="2856"/>
                    <a:pt x="1103" y="5211"/>
                  </a:cubicBezTo>
                  <a:lnTo>
                    <a:pt x="4395" y="10296"/>
                  </a:lnTo>
                  <a:lnTo>
                    <a:pt x="4398" y="10293"/>
                  </a:lnTo>
                  <a:lnTo>
                    <a:pt x="4401" y="10296"/>
                  </a:lnTo>
                  <a:lnTo>
                    <a:pt x="7694" y="5211"/>
                  </a:lnTo>
                  <a:cubicBezTo>
                    <a:pt x="8794" y="2856"/>
                    <a:pt x="6962" y="66"/>
                    <a:pt x="4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24"/>
          <p:cNvGrpSpPr/>
          <p:nvPr/>
        </p:nvGrpSpPr>
        <p:grpSpPr>
          <a:xfrm>
            <a:off x="1280439" y="6250792"/>
            <a:ext cx="294084" cy="410854"/>
            <a:chOff x="1045000" y="5118525"/>
            <a:chExt cx="306625" cy="428375"/>
          </a:xfrm>
        </p:grpSpPr>
        <p:sp>
          <p:nvSpPr>
            <p:cNvPr id="372" name="Google Shape;372;p24"/>
            <p:cNvSpPr/>
            <p:nvPr/>
          </p:nvSpPr>
          <p:spPr>
            <a:xfrm>
              <a:off x="1070700" y="5444850"/>
              <a:ext cx="48625" cy="102050"/>
            </a:xfrm>
            <a:custGeom>
              <a:rect b="b" l="l" r="r" t="t"/>
              <a:pathLst>
                <a:path extrusionOk="0" h="4082" w="1945">
                  <a:moveTo>
                    <a:pt x="1" y="0"/>
                  </a:moveTo>
                  <a:lnTo>
                    <a:pt x="349" y="4081"/>
                  </a:lnTo>
                  <a:lnTo>
                    <a:pt x="1945" y="4081"/>
                  </a:lnTo>
                  <a:lnTo>
                    <a:pt x="1945" y="1182"/>
                  </a:lnTo>
                  <a:lnTo>
                    <a:pt x="1945" y="1180"/>
                  </a:lnTo>
                  <a:cubicBezTo>
                    <a:pt x="1228" y="911"/>
                    <a:pt x="568" y="51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4"/>
            <p:cNvSpPr/>
            <p:nvPr/>
          </p:nvSpPr>
          <p:spPr>
            <a:xfrm>
              <a:off x="1144375" y="5481350"/>
              <a:ext cx="56525" cy="65500"/>
            </a:xfrm>
            <a:custGeom>
              <a:rect b="b" l="l" r="r" t="t"/>
              <a:pathLst>
                <a:path extrusionOk="0" h="2620" w="2261">
                  <a:moveTo>
                    <a:pt x="0" y="0"/>
                  </a:moveTo>
                  <a:lnTo>
                    <a:pt x="0" y="2620"/>
                  </a:lnTo>
                  <a:lnTo>
                    <a:pt x="2261" y="2620"/>
                  </a:lnTo>
                  <a:lnTo>
                    <a:pt x="2261" y="0"/>
                  </a:lnTo>
                  <a:cubicBezTo>
                    <a:pt x="1887" y="71"/>
                    <a:pt x="1508" y="106"/>
                    <a:pt x="1130" y="106"/>
                  </a:cubicBezTo>
                  <a:cubicBezTo>
                    <a:pt x="752" y="106"/>
                    <a:pt x="374" y="7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4"/>
            <p:cNvSpPr/>
            <p:nvPr/>
          </p:nvSpPr>
          <p:spPr>
            <a:xfrm>
              <a:off x="1225950" y="5444800"/>
              <a:ext cx="48750" cy="102050"/>
            </a:xfrm>
            <a:custGeom>
              <a:rect b="b" l="l" r="r" t="t"/>
              <a:pathLst>
                <a:path extrusionOk="0" h="4082" w="1950">
                  <a:moveTo>
                    <a:pt x="1949" y="1"/>
                  </a:moveTo>
                  <a:cubicBezTo>
                    <a:pt x="1379" y="514"/>
                    <a:pt x="719" y="915"/>
                    <a:pt x="0" y="1184"/>
                  </a:cubicBezTo>
                  <a:lnTo>
                    <a:pt x="0" y="4082"/>
                  </a:lnTo>
                  <a:lnTo>
                    <a:pt x="1614" y="4082"/>
                  </a:lnTo>
                  <a:lnTo>
                    <a:pt x="19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4"/>
            <p:cNvSpPr/>
            <p:nvPr/>
          </p:nvSpPr>
          <p:spPr>
            <a:xfrm>
              <a:off x="1324500" y="5324075"/>
              <a:ext cx="27125" cy="25125"/>
            </a:xfrm>
            <a:custGeom>
              <a:rect b="b" l="l" r="r" t="t"/>
              <a:pathLst>
                <a:path extrusionOk="0" h="1005" w="1085">
                  <a:moveTo>
                    <a:pt x="35" y="0"/>
                  </a:moveTo>
                  <a:cubicBezTo>
                    <a:pt x="9" y="320"/>
                    <a:pt x="2" y="683"/>
                    <a:pt x="1" y="1004"/>
                  </a:cubicBezTo>
                  <a:lnTo>
                    <a:pt x="1084" y="1004"/>
                  </a:lnTo>
                  <a:lnTo>
                    <a:pt x="10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4"/>
            <p:cNvSpPr/>
            <p:nvPr/>
          </p:nvSpPr>
          <p:spPr>
            <a:xfrm>
              <a:off x="1045000" y="5203625"/>
              <a:ext cx="255325" cy="255300"/>
            </a:xfrm>
            <a:custGeom>
              <a:rect b="b" l="l" r="r" t="t"/>
              <a:pathLst>
                <a:path extrusionOk="0" h="10212" w="10213">
                  <a:moveTo>
                    <a:pt x="5608" y="1293"/>
                  </a:moveTo>
                  <a:lnTo>
                    <a:pt x="5608" y="2297"/>
                  </a:lnTo>
                  <a:lnTo>
                    <a:pt x="4604" y="2297"/>
                  </a:lnTo>
                  <a:lnTo>
                    <a:pt x="4604" y="1293"/>
                  </a:lnTo>
                  <a:close/>
                  <a:moveTo>
                    <a:pt x="2650" y="2144"/>
                  </a:moveTo>
                  <a:lnTo>
                    <a:pt x="3359" y="2853"/>
                  </a:lnTo>
                  <a:lnTo>
                    <a:pt x="2650" y="3564"/>
                  </a:lnTo>
                  <a:lnTo>
                    <a:pt x="1940" y="2853"/>
                  </a:lnTo>
                  <a:lnTo>
                    <a:pt x="2650" y="2144"/>
                  </a:lnTo>
                  <a:close/>
                  <a:moveTo>
                    <a:pt x="7561" y="2144"/>
                  </a:moveTo>
                  <a:lnTo>
                    <a:pt x="8271" y="2853"/>
                  </a:lnTo>
                  <a:lnTo>
                    <a:pt x="7561" y="3564"/>
                  </a:lnTo>
                  <a:lnTo>
                    <a:pt x="6852" y="2853"/>
                  </a:lnTo>
                  <a:lnTo>
                    <a:pt x="7561" y="2144"/>
                  </a:lnTo>
                  <a:close/>
                  <a:moveTo>
                    <a:pt x="2165" y="4838"/>
                  </a:moveTo>
                  <a:lnTo>
                    <a:pt x="2165" y="5842"/>
                  </a:lnTo>
                  <a:lnTo>
                    <a:pt x="1161" y="5842"/>
                  </a:lnTo>
                  <a:lnTo>
                    <a:pt x="1161" y="4838"/>
                  </a:lnTo>
                  <a:close/>
                  <a:moveTo>
                    <a:pt x="9051" y="4838"/>
                  </a:moveTo>
                  <a:lnTo>
                    <a:pt x="9051" y="5842"/>
                  </a:lnTo>
                  <a:lnTo>
                    <a:pt x="8048" y="5842"/>
                  </a:lnTo>
                  <a:lnTo>
                    <a:pt x="8048" y="4838"/>
                  </a:lnTo>
                  <a:close/>
                  <a:moveTo>
                    <a:pt x="5605" y="3893"/>
                  </a:moveTo>
                  <a:lnTo>
                    <a:pt x="6339" y="4576"/>
                  </a:lnTo>
                  <a:lnTo>
                    <a:pt x="5608" y="5355"/>
                  </a:lnTo>
                  <a:lnTo>
                    <a:pt x="5608" y="7297"/>
                  </a:lnTo>
                  <a:lnTo>
                    <a:pt x="4604" y="7297"/>
                  </a:lnTo>
                  <a:lnTo>
                    <a:pt x="4604" y="4960"/>
                  </a:lnTo>
                  <a:lnTo>
                    <a:pt x="5605" y="3893"/>
                  </a:lnTo>
                  <a:close/>
                  <a:moveTo>
                    <a:pt x="2722" y="7086"/>
                  </a:moveTo>
                  <a:lnTo>
                    <a:pt x="3431" y="7796"/>
                  </a:lnTo>
                  <a:lnTo>
                    <a:pt x="2722" y="8505"/>
                  </a:lnTo>
                  <a:lnTo>
                    <a:pt x="2013" y="7796"/>
                  </a:lnTo>
                  <a:lnTo>
                    <a:pt x="2722" y="7086"/>
                  </a:lnTo>
                  <a:close/>
                  <a:moveTo>
                    <a:pt x="7489" y="7086"/>
                  </a:moveTo>
                  <a:lnTo>
                    <a:pt x="8200" y="7796"/>
                  </a:lnTo>
                  <a:lnTo>
                    <a:pt x="7489" y="8505"/>
                  </a:lnTo>
                  <a:lnTo>
                    <a:pt x="6780" y="7796"/>
                  </a:lnTo>
                  <a:lnTo>
                    <a:pt x="7489" y="7086"/>
                  </a:lnTo>
                  <a:close/>
                  <a:moveTo>
                    <a:pt x="5608" y="8301"/>
                  </a:moveTo>
                  <a:lnTo>
                    <a:pt x="5608" y="9304"/>
                  </a:lnTo>
                  <a:lnTo>
                    <a:pt x="4604" y="9304"/>
                  </a:lnTo>
                  <a:lnTo>
                    <a:pt x="4604" y="8301"/>
                  </a:lnTo>
                  <a:close/>
                  <a:moveTo>
                    <a:pt x="5106" y="1"/>
                  </a:moveTo>
                  <a:cubicBezTo>
                    <a:pt x="2326" y="1"/>
                    <a:pt x="0" y="2327"/>
                    <a:pt x="0" y="5105"/>
                  </a:cubicBezTo>
                  <a:cubicBezTo>
                    <a:pt x="0" y="7922"/>
                    <a:pt x="2292" y="10211"/>
                    <a:pt x="5106" y="10211"/>
                  </a:cubicBezTo>
                  <a:cubicBezTo>
                    <a:pt x="7921" y="10211"/>
                    <a:pt x="10213" y="7922"/>
                    <a:pt x="10213" y="5105"/>
                  </a:cubicBezTo>
                  <a:cubicBezTo>
                    <a:pt x="10213" y="2323"/>
                    <a:pt x="7890" y="1"/>
                    <a:pt x="5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4"/>
            <p:cNvSpPr/>
            <p:nvPr/>
          </p:nvSpPr>
          <p:spPr>
            <a:xfrm>
              <a:off x="1070900" y="5118550"/>
              <a:ext cx="48425" cy="99600"/>
            </a:xfrm>
            <a:custGeom>
              <a:rect b="b" l="l" r="r" t="t"/>
              <a:pathLst>
                <a:path extrusionOk="0" h="3984" w="1937">
                  <a:moveTo>
                    <a:pt x="343" y="1"/>
                  </a:moveTo>
                  <a:lnTo>
                    <a:pt x="1" y="3984"/>
                  </a:lnTo>
                  <a:cubicBezTo>
                    <a:pt x="566" y="3472"/>
                    <a:pt x="1223" y="3068"/>
                    <a:pt x="1937" y="2794"/>
                  </a:cubicBezTo>
                  <a:lnTo>
                    <a:pt x="19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4"/>
            <p:cNvSpPr/>
            <p:nvPr/>
          </p:nvSpPr>
          <p:spPr>
            <a:xfrm>
              <a:off x="1144375" y="5118525"/>
              <a:ext cx="56525" cy="62725"/>
            </a:xfrm>
            <a:custGeom>
              <a:rect b="b" l="l" r="r" t="t"/>
              <a:pathLst>
                <a:path extrusionOk="0" h="2509" w="2261">
                  <a:moveTo>
                    <a:pt x="0" y="0"/>
                  </a:moveTo>
                  <a:lnTo>
                    <a:pt x="0" y="2508"/>
                  </a:lnTo>
                  <a:cubicBezTo>
                    <a:pt x="374" y="2437"/>
                    <a:pt x="752" y="2401"/>
                    <a:pt x="1131" y="2401"/>
                  </a:cubicBezTo>
                  <a:cubicBezTo>
                    <a:pt x="1509" y="2401"/>
                    <a:pt x="1888" y="2437"/>
                    <a:pt x="2261" y="2508"/>
                  </a:cubicBezTo>
                  <a:lnTo>
                    <a:pt x="2261" y="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4"/>
            <p:cNvSpPr/>
            <p:nvPr/>
          </p:nvSpPr>
          <p:spPr>
            <a:xfrm>
              <a:off x="1225950" y="5118550"/>
              <a:ext cx="48550" cy="99700"/>
            </a:xfrm>
            <a:custGeom>
              <a:rect b="b" l="l" r="r" t="t"/>
              <a:pathLst>
                <a:path extrusionOk="0" h="3988" w="1942">
                  <a:moveTo>
                    <a:pt x="0" y="1"/>
                  </a:moveTo>
                  <a:lnTo>
                    <a:pt x="0" y="2794"/>
                  </a:lnTo>
                  <a:cubicBezTo>
                    <a:pt x="716" y="3068"/>
                    <a:pt x="1374" y="3472"/>
                    <a:pt x="1941" y="3987"/>
                  </a:cubicBezTo>
                  <a:lnTo>
                    <a:pt x="1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24"/>
          <p:cNvGrpSpPr/>
          <p:nvPr/>
        </p:nvGrpSpPr>
        <p:grpSpPr>
          <a:xfrm>
            <a:off x="552554" y="6250828"/>
            <a:ext cx="318829" cy="410783"/>
            <a:chOff x="286075" y="5118550"/>
            <a:chExt cx="332425" cy="428300"/>
          </a:xfrm>
        </p:grpSpPr>
        <p:sp>
          <p:nvSpPr>
            <p:cNvPr id="381" name="Google Shape;381;p24"/>
            <p:cNvSpPr/>
            <p:nvPr/>
          </p:nvSpPr>
          <p:spPr>
            <a:xfrm>
              <a:off x="286075" y="5190550"/>
              <a:ext cx="232300" cy="279425"/>
            </a:xfrm>
            <a:custGeom>
              <a:rect b="b" l="l" r="r" t="t"/>
              <a:pathLst>
                <a:path extrusionOk="0" h="11177" w="9292">
                  <a:moveTo>
                    <a:pt x="0" y="1"/>
                  </a:moveTo>
                  <a:lnTo>
                    <a:pt x="0" y="11176"/>
                  </a:lnTo>
                  <a:lnTo>
                    <a:pt x="9292" y="11176"/>
                  </a:lnTo>
                  <a:lnTo>
                    <a:pt x="9292" y="9232"/>
                  </a:lnTo>
                  <a:lnTo>
                    <a:pt x="6123" y="9232"/>
                  </a:lnTo>
                  <a:cubicBezTo>
                    <a:pt x="4753" y="9230"/>
                    <a:pt x="3643" y="8120"/>
                    <a:pt x="3641" y="6751"/>
                  </a:cubicBezTo>
                  <a:cubicBezTo>
                    <a:pt x="3641" y="5738"/>
                    <a:pt x="4272" y="4825"/>
                    <a:pt x="5203" y="4448"/>
                  </a:cubicBezTo>
                  <a:cubicBezTo>
                    <a:pt x="5648" y="3497"/>
                    <a:pt x="6634" y="2863"/>
                    <a:pt x="7685" y="2848"/>
                  </a:cubicBezTo>
                  <a:cubicBezTo>
                    <a:pt x="8056" y="2269"/>
                    <a:pt x="8629" y="1849"/>
                    <a:pt x="9292" y="1663"/>
                  </a:cubicBezTo>
                  <a:lnTo>
                    <a:pt x="9292" y="1"/>
                  </a:lnTo>
                  <a:lnTo>
                    <a:pt x="7160" y="1"/>
                  </a:lnTo>
                  <a:lnTo>
                    <a:pt x="6303" y="1176"/>
                  </a:lnTo>
                  <a:lnTo>
                    <a:pt x="3271" y="1176"/>
                  </a:lnTo>
                  <a:lnTo>
                    <a:pt x="21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4"/>
            <p:cNvSpPr/>
            <p:nvPr/>
          </p:nvSpPr>
          <p:spPr>
            <a:xfrm>
              <a:off x="286075" y="5495050"/>
              <a:ext cx="232300" cy="51800"/>
            </a:xfrm>
            <a:custGeom>
              <a:rect b="b" l="l" r="r" t="t"/>
              <a:pathLst>
                <a:path extrusionOk="0" h="2072" w="9292">
                  <a:moveTo>
                    <a:pt x="0" y="0"/>
                  </a:moveTo>
                  <a:lnTo>
                    <a:pt x="0" y="2072"/>
                  </a:lnTo>
                  <a:lnTo>
                    <a:pt x="9292" y="2072"/>
                  </a:lnTo>
                  <a:lnTo>
                    <a:pt x="92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4"/>
            <p:cNvSpPr/>
            <p:nvPr/>
          </p:nvSpPr>
          <p:spPr>
            <a:xfrm>
              <a:off x="286075" y="5118550"/>
              <a:ext cx="232300" cy="76300"/>
            </a:xfrm>
            <a:custGeom>
              <a:rect b="b" l="l" r="r" t="t"/>
              <a:pathLst>
                <a:path extrusionOk="0" h="3052" w="9292">
                  <a:moveTo>
                    <a:pt x="0" y="1"/>
                  </a:moveTo>
                  <a:lnTo>
                    <a:pt x="0" y="1877"/>
                  </a:lnTo>
                  <a:lnTo>
                    <a:pt x="2605" y="1877"/>
                  </a:lnTo>
                  <a:lnTo>
                    <a:pt x="3706" y="3052"/>
                  </a:lnTo>
                  <a:lnTo>
                    <a:pt x="5793" y="3052"/>
                  </a:lnTo>
                  <a:lnTo>
                    <a:pt x="6648" y="1877"/>
                  </a:lnTo>
                  <a:lnTo>
                    <a:pt x="9292" y="1877"/>
                  </a:lnTo>
                  <a:lnTo>
                    <a:pt x="92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4"/>
            <p:cNvSpPr/>
            <p:nvPr/>
          </p:nvSpPr>
          <p:spPr>
            <a:xfrm>
              <a:off x="402200" y="5254800"/>
              <a:ext cx="216300" cy="141425"/>
            </a:xfrm>
            <a:custGeom>
              <a:rect b="b" l="l" r="r" t="t"/>
              <a:pathLst>
                <a:path extrusionOk="0" h="5657" w="8652">
                  <a:moveTo>
                    <a:pt x="5366" y="1"/>
                  </a:moveTo>
                  <a:cubicBezTo>
                    <a:pt x="4557" y="1"/>
                    <a:pt x="3822" y="592"/>
                    <a:pt x="3653" y="1381"/>
                  </a:cubicBezTo>
                  <a:cubicBezTo>
                    <a:pt x="3468" y="1315"/>
                    <a:pt x="3278" y="1284"/>
                    <a:pt x="3090" y="1284"/>
                  </a:cubicBezTo>
                  <a:cubicBezTo>
                    <a:pt x="2272" y="1284"/>
                    <a:pt x="1490" y="1871"/>
                    <a:pt x="1335" y="2710"/>
                  </a:cubicBezTo>
                  <a:cubicBezTo>
                    <a:pt x="595" y="2781"/>
                    <a:pt x="0" y="3438"/>
                    <a:pt x="0" y="4180"/>
                  </a:cubicBezTo>
                  <a:cubicBezTo>
                    <a:pt x="0" y="4985"/>
                    <a:pt x="673" y="5656"/>
                    <a:pt x="1478" y="5656"/>
                  </a:cubicBezTo>
                  <a:lnTo>
                    <a:pt x="7175" y="5656"/>
                  </a:lnTo>
                  <a:cubicBezTo>
                    <a:pt x="7972" y="5656"/>
                    <a:pt x="8651" y="4978"/>
                    <a:pt x="8651" y="4180"/>
                  </a:cubicBezTo>
                  <a:cubicBezTo>
                    <a:pt x="8651" y="3368"/>
                    <a:pt x="7941" y="2701"/>
                    <a:pt x="7137" y="2701"/>
                  </a:cubicBezTo>
                  <a:cubicBezTo>
                    <a:pt x="7118" y="2315"/>
                    <a:pt x="7155" y="1914"/>
                    <a:pt x="7106" y="1531"/>
                  </a:cubicBezTo>
                  <a:cubicBezTo>
                    <a:pt x="6999" y="666"/>
                    <a:pt x="6233" y="1"/>
                    <a:pt x="5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24"/>
          <p:cNvGrpSpPr/>
          <p:nvPr/>
        </p:nvGrpSpPr>
        <p:grpSpPr>
          <a:xfrm>
            <a:off x="3367765" y="5583246"/>
            <a:ext cx="410783" cy="410783"/>
            <a:chOff x="3222250" y="4422500"/>
            <a:chExt cx="428300" cy="428300"/>
          </a:xfrm>
        </p:grpSpPr>
        <p:sp>
          <p:nvSpPr>
            <p:cNvPr id="386" name="Google Shape;386;p24"/>
            <p:cNvSpPr/>
            <p:nvPr/>
          </p:nvSpPr>
          <p:spPr>
            <a:xfrm>
              <a:off x="3512050" y="4523325"/>
              <a:ext cx="37650" cy="37650"/>
            </a:xfrm>
            <a:custGeom>
              <a:rect b="b" l="l" r="r" t="t"/>
              <a:pathLst>
                <a:path extrusionOk="0" h="1506" w="1506">
                  <a:moveTo>
                    <a:pt x="0" y="0"/>
                  </a:moveTo>
                  <a:lnTo>
                    <a:pt x="0" y="1004"/>
                  </a:lnTo>
                  <a:cubicBezTo>
                    <a:pt x="275" y="1007"/>
                    <a:pt x="499" y="1231"/>
                    <a:pt x="502" y="1506"/>
                  </a:cubicBezTo>
                  <a:lnTo>
                    <a:pt x="1506" y="1506"/>
                  </a:lnTo>
                  <a:cubicBezTo>
                    <a:pt x="1506" y="686"/>
                    <a:pt x="82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4"/>
            <p:cNvSpPr/>
            <p:nvPr/>
          </p:nvSpPr>
          <p:spPr>
            <a:xfrm>
              <a:off x="3512050" y="4473125"/>
              <a:ext cx="87850" cy="87850"/>
            </a:xfrm>
            <a:custGeom>
              <a:rect b="b" l="l" r="r" t="t"/>
              <a:pathLst>
                <a:path extrusionOk="0" h="3514" w="3514">
                  <a:moveTo>
                    <a:pt x="0" y="0"/>
                  </a:moveTo>
                  <a:lnTo>
                    <a:pt x="0" y="1004"/>
                  </a:lnTo>
                  <a:cubicBezTo>
                    <a:pt x="1366" y="1004"/>
                    <a:pt x="2510" y="2147"/>
                    <a:pt x="2510" y="3514"/>
                  </a:cubicBezTo>
                  <a:lnTo>
                    <a:pt x="3514" y="3514"/>
                  </a:lnTo>
                  <a:cubicBezTo>
                    <a:pt x="3514" y="1601"/>
                    <a:pt x="1913"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4"/>
            <p:cNvSpPr/>
            <p:nvPr/>
          </p:nvSpPr>
          <p:spPr>
            <a:xfrm>
              <a:off x="3512525" y="4422500"/>
              <a:ext cx="138025" cy="138050"/>
            </a:xfrm>
            <a:custGeom>
              <a:rect b="b" l="l" r="r" t="t"/>
              <a:pathLst>
                <a:path extrusionOk="0" h="5522" w="5521">
                  <a:moveTo>
                    <a:pt x="1" y="1"/>
                  </a:moveTo>
                  <a:lnTo>
                    <a:pt x="1" y="1005"/>
                  </a:lnTo>
                  <a:cubicBezTo>
                    <a:pt x="2460" y="1005"/>
                    <a:pt x="4517" y="3063"/>
                    <a:pt x="4517" y="5521"/>
                  </a:cubicBezTo>
                  <a:lnTo>
                    <a:pt x="5521" y="5521"/>
                  </a:lnTo>
                  <a:cubicBezTo>
                    <a:pt x="5521" y="2517"/>
                    <a:pt x="3004"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4"/>
            <p:cNvSpPr/>
            <p:nvPr/>
          </p:nvSpPr>
          <p:spPr>
            <a:xfrm>
              <a:off x="3289275" y="4762050"/>
              <a:ext cx="121775" cy="38600"/>
            </a:xfrm>
            <a:custGeom>
              <a:rect b="b" l="l" r="r" t="t"/>
              <a:pathLst>
                <a:path extrusionOk="0" h="1544" w="4871">
                  <a:moveTo>
                    <a:pt x="3850" y="0"/>
                  </a:moveTo>
                  <a:cubicBezTo>
                    <a:pt x="3451" y="367"/>
                    <a:pt x="2940" y="552"/>
                    <a:pt x="2430" y="552"/>
                  </a:cubicBezTo>
                  <a:cubicBezTo>
                    <a:pt x="1923" y="552"/>
                    <a:pt x="1416" y="370"/>
                    <a:pt x="1019" y="3"/>
                  </a:cubicBezTo>
                  <a:lnTo>
                    <a:pt x="1" y="1543"/>
                  </a:lnTo>
                  <a:lnTo>
                    <a:pt x="4871" y="1543"/>
                  </a:lnTo>
                  <a:lnTo>
                    <a:pt x="3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4"/>
            <p:cNvSpPr/>
            <p:nvPr/>
          </p:nvSpPr>
          <p:spPr>
            <a:xfrm>
              <a:off x="3322825" y="4696275"/>
              <a:ext cx="54725" cy="54750"/>
            </a:xfrm>
            <a:custGeom>
              <a:rect b="b" l="l" r="r" t="t"/>
              <a:pathLst>
                <a:path extrusionOk="0" h="2190" w="2189">
                  <a:moveTo>
                    <a:pt x="1097" y="1"/>
                  </a:moveTo>
                  <a:cubicBezTo>
                    <a:pt x="504" y="1"/>
                    <a:pt x="0" y="501"/>
                    <a:pt x="0" y="1094"/>
                  </a:cubicBezTo>
                  <a:cubicBezTo>
                    <a:pt x="0" y="1687"/>
                    <a:pt x="502" y="2189"/>
                    <a:pt x="1095" y="2189"/>
                  </a:cubicBezTo>
                  <a:cubicBezTo>
                    <a:pt x="1677" y="2189"/>
                    <a:pt x="2189" y="1678"/>
                    <a:pt x="2189" y="1094"/>
                  </a:cubicBezTo>
                  <a:cubicBezTo>
                    <a:pt x="2189" y="511"/>
                    <a:pt x="1682" y="1"/>
                    <a:pt x="1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4"/>
            <p:cNvSpPr/>
            <p:nvPr/>
          </p:nvSpPr>
          <p:spPr>
            <a:xfrm>
              <a:off x="3222250" y="4825725"/>
              <a:ext cx="268625" cy="25075"/>
            </a:xfrm>
            <a:custGeom>
              <a:rect b="b" l="l" r="r" t="t"/>
              <a:pathLst>
                <a:path extrusionOk="0" h="1003" w="10745">
                  <a:moveTo>
                    <a:pt x="1" y="0"/>
                  </a:moveTo>
                  <a:lnTo>
                    <a:pt x="1" y="1003"/>
                  </a:lnTo>
                  <a:lnTo>
                    <a:pt x="10745" y="1003"/>
                  </a:lnTo>
                  <a:lnTo>
                    <a:pt x="107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4"/>
            <p:cNvSpPr/>
            <p:nvPr/>
          </p:nvSpPr>
          <p:spPr>
            <a:xfrm>
              <a:off x="3308425" y="4495775"/>
              <a:ext cx="269150" cy="259050"/>
            </a:xfrm>
            <a:custGeom>
              <a:rect b="b" l="l" r="r" t="t"/>
              <a:pathLst>
                <a:path extrusionOk="0" h="10362" w="10766">
                  <a:moveTo>
                    <a:pt x="1665" y="0"/>
                  </a:moveTo>
                  <a:cubicBezTo>
                    <a:pt x="71" y="1923"/>
                    <a:pt x="1" y="4746"/>
                    <a:pt x="1378" y="7038"/>
                  </a:cubicBezTo>
                  <a:cubicBezTo>
                    <a:pt x="1473" y="7025"/>
                    <a:pt x="1569" y="7018"/>
                    <a:pt x="1663" y="7018"/>
                  </a:cubicBezTo>
                  <a:cubicBezTo>
                    <a:pt x="2180" y="7018"/>
                    <a:pt x="2683" y="7210"/>
                    <a:pt x="3071" y="7561"/>
                  </a:cubicBezTo>
                  <a:cubicBezTo>
                    <a:pt x="3578" y="8021"/>
                    <a:pt x="3846" y="8718"/>
                    <a:pt x="3748" y="9399"/>
                  </a:cubicBezTo>
                  <a:cubicBezTo>
                    <a:pt x="4819" y="10038"/>
                    <a:pt x="6006" y="10362"/>
                    <a:pt x="7162" y="10362"/>
                  </a:cubicBezTo>
                  <a:cubicBezTo>
                    <a:pt x="8474" y="10362"/>
                    <a:pt x="9747" y="9945"/>
                    <a:pt x="10766" y="9099"/>
                  </a:cubicBezTo>
                  <a:lnTo>
                    <a:pt x="6571" y="4904"/>
                  </a:lnTo>
                  <a:lnTo>
                    <a:pt x="7987" y="3486"/>
                  </a:lnTo>
                  <a:lnTo>
                    <a:pt x="7276" y="2777"/>
                  </a:lnTo>
                  <a:lnTo>
                    <a:pt x="5860" y="4194"/>
                  </a:lnTo>
                  <a:lnTo>
                    <a:pt x="16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24"/>
          <p:cNvGrpSpPr/>
          <p:nvPr/>
        </p:nvGrpSpPr>
        <p:grpSpPr>
          <a:xfrm>
            <a:off x="2653103" y="5589622"/>
            <a:ext cx="410830" cy="410830"/>
            <a:chOff x="2476200" y="4422500"/>
            <a:chExt cx="428350" cy="428350"/>
          </a:xfrm>
        </p:grpSpPr>
        <p:sp>
          <p:nvSpPr>
            <p:cNvPr id="394" name="Google Shape;394;p24"/>
            <p:cNvSpPr/>
            <p:nvPr/>
          </p:nvSpPr>
          <p:spPr>
            <a:xfrm>
              <a:off x="2676225" y="4488875"/>
              <a:ext cx="84300" cy="81650"/>
            </a:xfrm>
            <a:custGeom>
              <a:rect b="b" l="l" r="r" t="t"/>
              <a:pathLst>
                <a:path extrusionOk="0" h="3266" w="3372">
                  <a:moveTo>
                    <a:pt x="1" y="1"/>
                  </a:moveTo>
                  <a:lnTo>
                    <a:pt x="2" y="3265"/>
                  </a:lnTo>
                  <a:lnTo>
                    <a:pt x="3371" y="326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4"/>
            <p:cNvSpPr/>
            <p:nvPr/>
          </p:nvSpPr>
          <p:spPr>
            <a:xfrm>
              <a:off x="2476200" y="4476750"/>
              <a:ext cx="297200" cy="374100"/>
            </a:xfrm>
            <a:custGeom>
              <a:rect b="b" l="l" r="r" t="t"/>
              <a:pathLst>
                <a:path extrusionOk="0" h="14964" w="11888">
                  <a:moveTo>
                    <a:pt x="3642" y="1992"/>
                  </a:moveTo>
                  <a:lnTo>
                    <a:pt x="3642" y="3004"/>
                  </a:lnTo>
                  <a:lnTo>
                    <a:pt x="2638" y="3004"/>
                  </a:lnTo>
                  <a:lnTo>
                    <a:pt x="2638" y="1992"/>
                  </a:lnTo>
                  <a:close/>
                  <a:moveTo>
                    <a:pt x="3642" y="3780"/>
                  </a:moveTo>
                  <a:lnTo>
                    <a:pt x="3642" y="6537"/>
                  </a:lnTo>
                  <a:lnTo>
                    <a:pt x="2638" y="6537"/>
                  </a:lnTo>
                  <a:lnTo>
                    <a:pt x="2638" y="3780"/>
                  </a:lnTo>
                  <a:close/>
                  <a:moveTo>
                    <a:pt x="9250" y="7781"/>
                  </a:moveTo>
                  <a:lnTo>
                    <a:pt x="9250" y="8785"/>
                  </a:lnTo>
                  <a:lnTo>
                    <a:pt x="2638" y="8785"/>
                  </a:lnTo>
                  <a:lnTo>
                    <a:pt x="2638" y="7781"/>
                  </a:lnTo>
                  <a:close/>
                  <a:moveTo>
                    <a:pt x="9250" y="9900"/>
                  </a:moveTo>
                  <a:lnTo>
                    <a:pt x="9250" y="10904"/>
                  </a:lnTo>
                  <a:lnTo>
                    <a:pt x="2638" y="10904"/>
                  </a:lnTo>
                  <a:lnTo>
                    <a:pt x="2638" y="9900"/>
                  </a:lnTo>
                  <a:close/>
                  <a:moveTo>
                    <a:pt x="9250" y="11968"/>
                  </a:moveTo>
                  <a:lnTo>
                    <a:pt x="9250" y="12972"/>
                  </a:lnTo>
                  <a:lnTo>
                    <a:pt x="2638" y="12972"/>
                  </a:lnTo>
                  <a:lnTo>
                    <a:pt x="2638" y="11968"/>
                  </a:lnTo>
                  <a:close/>
                  <a:moveTo>
                    <a:pt x="1" y="0"/>
                  </a:moveTo>
                  <a:lnTo>
                    <a:pt x="1" y="14963"/>
                  </a:lnTo>
                  <a:lnTo>
                    <a:pt x="11887" y="14963"/>
                  </a:lnTo>
                  <a:lnTo>
                    <a:pt x="11887" y="4753"/>
                  </a:lnTo>
                  <a:lnTo>
                    <a:pt x="7001" y="4753"/>
                  </a:lnTo>
                  <a:lnTo>
                    <a:pt x="69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4"/>
            <p:cNvSpPr/>
            <p:nvPr/>
          </p:nvSpPr>
          <p:spPr>
            <a:xfrm>
              <a:off x="2607375" y="4422500"/>
              <a:ext cx="297175" cy="374125"/>
            </a:xfrm>
            <a:custGeom>
              <a:rect b="b" l="l" r="r" t="t"/>
              <a:pathLst>
                <a:path extrusionOk="0" h="14965" w="11887">
                  <a:moveTo>
                    <a:pt x="0" y="1"/>
                  </a:moveTo>
                  <a:lnTo>
                    <a:pt x="0" y="1166"/>
                  </a:lnTo>
                  <a:lnTo>
                    <a:pt x="2580" y="1166"/>
                  </a:lnTo>
                  <a:lnTo>
                    <a:pt x="7652" y="5976"/>
                  </a:lnTo>
                  <a:lnTo>
                    <a:pt x="7644" y="14964"/>
                  </a:lnTo>
                  <a:lnTo>
                    <a:pt x="11887" y="14964"/>
                  </a:lnTo>
                  <a:lnTo>
                    <a:pt x="11887" y="3797"/>
                  </a:lnTo>
                  <a:lnTo>
                    <a:pt x="9005" y="3798"/>
                  </a:lnTo>
                  <a:lnTo>
                    <a:pt x="90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4"/>
            <p:cNvSpPr/>
            <p:nvPr/>
          </p:nvSpPr>
          <p:spPr>
            <a:xfrm>
              <a:off x="2857575" y="4422500"/>
              <a:ext cx="46975" cy="69875"/>
            </a:xfrm>
            <a:custGeom>
              <a:rect b="b" l="l" r="r" t="t"/>
              <a:pathLst>
                <a:path extrusionOk="0" h="2795" w="1879">
                  <a:moveTo>
                    <a:pt x="1" y="1"/>
                  </a:moveTo>
                  <a:lnTo>
                    <a:pt x="1" y="2794"/>
                  </a:lnTo>
                  <a:lnTo>
                    <a:pt x="1879" y="2794"/>
                  </a:lnTo>
                  <a:lnTo>
                    <a:pt x="1879" y="1458"/>
                  </a:lnTo>
                  <a:cubicBezTo>
                    <a:pt x="1879" y="653"/>
                    <a:pt x="1160"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24"/>
          <p:cNvGrpSpPr/>
          <p:nvPr/>
        </p:nvGrpSpPr>
        <p:grpSpPr>
          <a:xfrm>
            <a:off x="1945096" y="5583222"/>
            <a:ext cx="412581" cy="410830"/>
            <a:chOff x="1728325" y="4422500"/>
            <a:chExt cx="430175" cy="428350"/>
          </a:xfrm>
        </p:grpSpPr>
        <p:sp>
          <p:nvSpPr>
            <p:cNvPr id="399" name="Google Shape;399;p24"/>
            <p:cNvSpPr/>
            <p:nvPr/>
          </p:nvSpPr>
          <p:spPr>
            <a:xfrm>
              <a:off x="2039300" y="4484600"/>
              <a:ext cx="58775" cy="46000"/>
            </a:xfrm>
            <a:custGeom>
              <a:rect b="b" l="l" r="r" t="t"/>
              <a:pathLst>
                <a:path extrusionOk="0" h="1840" w="2351">
                  <a:moveTo>
                    <a:pt x="517" y="0"/>
                  </a:moveTo>
                  <a:cubicBezTo>
                    <a:pt x="410" y="0"/>
                    <a:pt x="303" y="41"/>
                    <a:pt x="198" y="147"/>
                  </a:cubicBezTo>
                  <a:cubicBezTo>
                    <a:pt x="18" y="325"/>
                    <a:pt x="0" y="610"/>
                    <a:pt x="157" y="811"/>
                  </a:cubicBezTo>
                  <a:lnTo>
                    <a:pt x="160" y="814"/>
                  </a:lnTo>
                  <a:cubicBezTo>
                    <a:pt x="281" y="970"/>
                    <a:pt x="843" y="1520"/>
                    <a:pt x="1172" y="1839"/>
                  </a:cubicBezTo>
                  <a:cubicBezTo>
                    <a:pt x="1616" y="1393"/>
                    <a:pt x="2111" y="894"/>
                    <a:pt x="2206" y="794"/>
                  </a:cubicBezTo>
                  <a:cubicBezTo>
                    <a:pt x="2351" y="596"/>
                    <a:pt x="2329" y="320"/>
                    <a:pt x="2155" y="147"/>
                  </a:cubicBezTo>
                  <a:lnTo>
                    <a:pt x="2153" y="147"/>
                  </a:lnTo>
                  <a:cubicBezTo>
                    <a:pt x="2048" y="41"/>
                    <a:pt x="1940" y="0"/>
                    <a:pt x="1834" y="0"/>
                  </a:cubicBezTo>
                  <a:cubicBezTo>
                    <a:pt x="1598" y="0"/>
                    <a:pt x="1369" y="203"/>
                    <a:pt x="1176" y="356"/>
                  </a:cubicBezTo>
                  <a:cubicBezTo>
                    <a:pt x="983" y="203"/>
                    <a:pt x="753"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p:nvPr/>
          </p:nvSpPr>
          <p:spPr>
            <a:xfrm>
              <a:off x="1978925" y="4422500"/>
              <a:ext cx="179575" cy="205500"/>
            </a:xfrm>
            <a:custGeom>
              <a:rect b="b" l="l" r="r" t="t"/>
              <a:pathLst>
                <a:path extrusionOk="0" h="8220" w="7183">
                  <a:moveTo>
                    <a:pt x="4214" y="1479"/>
                  </a:moveTo>
                  <a:cubicBezTo>
                    <a:pt x="4665" y="1479"/>
                    <a:pt x="5104" y="1681"/>
                    <a:pt x="5396" y="2053"/>
                  </a:cubicBezTo>
                  <a:cubicBezTo>
                    <a:pt x="5827" y="2597"/>
                    <a:pt x="5828" y="3365"/>
                    <a:pt x="5403" y="3911"/>
                  </a:cubicBezTo>
                  <a:cubicBezTo>
                    <a:pt x="5377" y="3943"/>
                    <a:pt x="3592" y="5739"/>
                    <a:pt x="3592" y="5739"/>
                  </a:cubicBezTo>
                  <a:cubicBezTo>
                    <a:pt x="3592" y="5739"/>
                    <a:pt x="1944" y="4123"/>
                    <a:pt x="1781" y="3911"/>
                  </a:cubicBezTo>
                  <a:cubicBezTo>
                    <a:pt x="1354" y="3365"/>
                    <a:pt x="1356" y="2597"/>
                    <a:pt x="1785" y="2053"/>
                  </a:cubicBezTo>
                  <a:cubicBezTo>
                    <a:pt x="2078" y="1681"/>
                    <a:pt x="2518" y="1479"/>
                    <a:pt x="2969" y="1479"/>
                  </a:cubicBezTo>
                  <a:cubicBezTo>
                    <a:pt x="3179" y="1479"/>
                    <a:pt x="3391" y="1523"/>
                    <a:pt x="3592" y="1614"/>
                  </a:cubicBezTo>
                  <a:cubicBezTo>
                    <a:pt x="3793" y="1523"/>
                    <a:pt x="4005" y="1479"/>
                    <a:pt x="4214" y="1479"/>
                  </a:cubicBezTo>
                  <a:close/>
                  <a:moveTo>
                    <a:pt x="0" y="1"/>
                  </a:moveTo>
                  <a:lnTo>
                    <a:pt x="0" y="8220"/>
                  </a:lnTo>
                  <a:lnTo>
                    <a:pt x="2394" y="7009"/>
                  </a:lnTo>
                  <a:lnTo>
                    <a:pt x="7183" y="7009"/>
                  </a:lnTo>
                  <a:lnTo>
                    <a:pt x="71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4"/>
            <p:cNvSpPr/>
            <p:nvPr/>
          </p:nvSpPr>
          <p:spPr>
            <a:xfrm>
              <a:off x="1780150" y="4442850"/>
              <a:ext cx="109875" cy="109875"/>
            </a:xfrm>
            <a:custGeom>
              <a:rect b="b" l="l" r="r" t="t"/>
              <a:pathLst>
                <a:path extrusionOk="0" h="4395" w="4395">
                  <a:moveTo>
                    <a:pt x="1279" y="0"/>
                  </a:moveTo>
                  <a:lnTo>
                    <a:pt x="1" y="1278"/>
                  </a:lnTo>
                  <a:lnTo>
                    <a:pt x="3117" y="4394"/>
                  </a:lnTo>
                  <a:lnTo>
                    <a:pt x="4395" y="3116"/>
                  </a:lnTo>
                  <a:lnTo>
                    <a:pt x="12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4"/>
            <p:cNvSpPr/>
            <p:nvPr/>
          </p:nvSpPr>
          <p:spPr>
            <a:xfrm>
              <a:off x="1728325" y="4492500"/>
              <a:ext cx="360350" cy="358350"/>
            </a:xfrm>
            <a:custGeom>
              <a:rect b="b" l="l" r="r" t="t"/>
              <a:pathLst>
                <a:path extrusionOk="0" h="14334" w="14414">
                  <a:moveTo>
                    <a:pt x="1365" y="1"/>
                  </a:moveTo>
                  <a:cubicBezTo>
                    <a:pt x="685" y="690"/>
                    <a:pt x="1" y="1487"/>
                    <a:pt x="81" y="2499"/>
                  </a:cubicBezTo>
                  <a:cubicBezTo>
                    <a:pt x="322" y="5549"/>
                    <a:pt x="1665" y="8433"/>
                    <a:pt x="3821" y="10598"/>
                  </a:cubicBezTo>
                  <a:cubicBezTo>
                    <a:pt x="5945" y="12721"/>
                    <a:pt x="8781" y="14051"/>
                    <a:pt x="11771" y="14324"/>
                  </a:cubicBezTo>
                  <a:cubicBezTo>
                    <a:pt x="11844" y="14330"/>
                    <a:pt x="11915" y="14333"/>
                    <a:pt x="11985" y="14333"/>
                  </a:cubicBezTo>
                  <a:cubicBezTo>
                    <a:pt x="12970" y="14333"/>
                    <a:pt x="13730" y="13712"/>
                    <a:pt x="14413" y="13049"/>
                  </a:cubicBezTo>
                  <a:lnTo>
                    <a:pt x="11297" y="9933"/>
                  </a:lnTo>
                  <a:cubicBezTo>
                    <a:pt x="11064" y="10176"/>
                    <a:pt x="10751" y="10312"/>
                    <a:pt x="10440" y="10312"/>
                  </a:cubicBezTo>
                  <a:cubicBezTo>
                    <a:pt x="10178" y="10312"/>
                    <a:pt x="9918" y="10216"/>
                    <a:pt x="9706" y="10009"/>
                  </a:cubicBezTo>
                  <a:lnTo>
                    <a:pt x="4414" y="4718"/>
                  </a:lnTo>
                  <a:cubicBezTo>
                    <a:pt x="3947" y="4250"/>
                    <a:pt x="4048" y="3560"/>
                    <a:pt x="4476" y="3112"/>
                  </a:cubicBezTo>
                  <a:lnTo>
                    <a:pt x="13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p:nvPr/>
          </p:nvSpPr>
          <p:spPr>
            <a:xfrm>
              <a:off x="2028500" y="4691150"/>
              <a:ext cx="109925" cy="109900"/>
            </a:xfrm>
            <a:custGeom>
              <a:rect b="b" l="l" r="r" t="t"/>
              <a:pathLst>
                <a:path extrusionOk="0" h="4396" w="4397">
                  <a:moveTo>
                    <a:pt x="1278" y="0"/>
                  </a:moveTo>
                  <a:lnTo>
                    <a:pt x="1" y="1278"/>
                  </a:lnTo>
                  <a:lnTo>
                    <a:pt x="3118" y="4396"/>
                  </a:lnTo>
                  <a:lnTo>
                    <a:pt x="4396" y="3118"/>
                  </a:lnTo>
                  <a:lnTo>
                    <a:pt x="12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24"/>
          <p:cNvGrpSpPr/>
          <p:nvPr/>
        </p:nvGrpSpPr>
        <p:grpSpPr>
          <a:xfrm>
            <a:off x="1229847" y="5583258"/>
            <a:ext cx="410854" cy="410759"/>
            <a:chOff x="984125" y="4422500"/>
            <a:chExt cx="428375" cy="428275"/>
          </a:xfrm>
        </p:grpSpPr>
        <p:sp>
          <p:nvSpPr>
            <p:cNvPr id="405" name="Google Shape;405;p24"/>
            <p:cNvSpPr/>
            <p:nvPr/>
          </p:nvSpPr>
          <p:spPr>
            <a:xfrm>
              <a:off x="984125" y="4779675"/>
              <a:ext cx="71025" cy="71100"/>
            </a:xfrm>
            <a:custGeom>
              <a:rect b="b" l="l" r="r" t="t"/>
              <a:pathLst>
                <a:path extrusionOk="0" h="2844" w="2841">
                  <a:moveTo>
                    <a:pt x="1125" y="1"/>
                  </a:moveTo>
                  <a:lnTo>
                    <a:pt x="0" y="1125"/>
                  </a:lnTo>
                  <a:lnTo>
                    <a:pt x="1718" y="2843"/>
                  </a:lnTo>
                  <a:lnTo>
                    <a:pt x="2841" y="1719"/>
                  </a:lnTo>
                  <a:lnTo>
                    <a:pt x="11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4"/>
            <p:cNvSpPr/>
            <p:nvPr/>
          </p:nvSpPr>
          <p:spPr>
            <a:xfrm>
              <a:off x="1030000" y="4676100"/>
              <a:ext cx="129150" cy="128700"/>
            </a:xfrm>
            <a:custGeom>
              <a:rect b="b" l="l" r="r" t="t"/>
              <a:pathLst>
                <a:path extrusionOk="0" h="5148" w="5166">
                  <a:moveTo>
                    <a:pt x="3443" y="1"/>
                  </a:moveTo>
                  <a:lnTo>
                    <a:pt x="0" y="3436"/>
                  </a:lnTo>
                  <a:lnTo>
                    <a:pt x="1712" y="5148"/>
                  </a:lnTo>
                  <a:lnTo>
                    <a:pt x="5165" y="1712"/>
                  </a:lnTo>
                  <a:lnTo>
                    <a:pt x="34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4"/>
            <p:cNvSpPr/>
            <p:nvPr/>
          </p:nvSpPr>
          <p:spPr>
            <a:xfrm>
              <a:off x="1127100" y="4422500"/>
              <a:ext cx="285400" cy="285325"/>
            </a:xfrm>
            <a:custGeom>
              <a:rect b="b" l="l" r="r" t="t"/>
              <a:pathLst>
                <a:path extrusionOk="0" h="11413" w="11416">
                  <a:moveTo>
                    <a:pt x="5677" y="2666"/>
                  </a:moveTo>
                  <a:cubicBezTo>
                    <a:pt x="6498" y="2667"/>
                    <a:pt x="7206" y="3246"/>
                    <a:pt x="7369" y="4053"/>
                  </a:cubicBezTo>
                  <a:cubicBezTo>
                    <a:pt x="7532" y="4858"/>
                    <a:pt x="7105" y="5666"/>
                    <a:pt x="6348" y="5987"/>
                  </a:cubicBezTo>
                  <a:cubicBezTo>
                    <a:pt x="6249" y="6026"/>
                    <a:pt x="6180" y="6122"/>
                    <a:pt x="6177" y="6230"/>
                  </a:cubicBezTo>
                  <a:lnTo>
                    <a:pt x="6177" y="6738"/>
                  </a:lnTo>
                  <a:lnTo>
                    <a:pt x="5175" y="6738"/>
                  </a:lnTo>
                  <a:lnTo>
                    <a:pt x="5175" y="6230"/>
                  </a:lnTo>
                  <a:cubicBezTo>
                    <a:pt x="5175" y="5725"/>
                    <a:pt x="5493" y="5259"/>
                    <a:pt x="5959" y="5063"/>
                  </a:cubicBezTo>
                  <a:cubicBezTo>
                    <a:pt x="6275" y="4928"/>
                    <a:pt x="6454" y="4589"/>
                    <a:pt x="6386" y="4251"/>
                  </a:cubicBezTo>
                  <a:cubicBezTo>
                    <a:pt x="6317" y="3914"/>
                    <a:pt x="6021" y="3671"/>
                    <a:pt x="5677" y="3670"/>
                  </a:cubicBezTo>
                  <a:cubicBezTo>
                    <a:pt x="5278" y="3674"/>
                    <a:pt x="4955" y="3996"/>
                    <a:pt x="4952" y="4395"/>
                  </a:cubicBezTo>
                  <a:lnTo>
                    <a:pt x="3948" y="4395"/>
                  </a:lnTo>
                  <a:cubicBezTo>
                    <a:pt x="3948" y="3454"/>
                    <a:pt x="4733" y="2666"/>
                    <a:pt x="5677" y="2666"/>
                  </a:cubicBezTo>
                  <a:close/>
                  <a:moveTo>
                    <a:pt x="6177" y="7742"/>
                  </a:moveTo>
                  <a:lnTo>
                    <a:pt x="6177" y="8746"/>
                  </a:lnTo>
                  <a:lnTo>
                    <a:pt x="5175" y="8746"/>
                  </a:lnTo>
                  <a:lnTo>
                    <a:pt x="5175" y="7742"/>
                  </a:lnTo>
                  <a:close/>
                  <a:moveTo>
                    <a:pt x="5677" y="1"/>
                  </a:moveTo>
                  <a:cubicBezTo>
                    <a:pt x="2544" y="19"/>
                    <a:pt x="2" y="2571"/>
                    <a:pt x="2" y="5707"/>
                  </a:cubicBezTo>
                  <a:cubicBezTo>
                    <a:pt x="0" y="7012"/>
                    <a:pt x="448" y="8277"/>
                    <a:pt x="1270" y="9291"/>
                  </a:cubicBezTo>
                  <a:lnTo>
                    <a:pt x="543" y="10018"/>
                  </a:lnTo>
                  <a:lnTo>
                    <a:pt x="1399" y="10868"/>
                  </a:lnTo>
                  <a:lnTo>
                    <a:pt x="2124" y="10145"/>
                  </a:lnTo>
                  <a:cubicBezTo>
                    <a:pt x="3128" y="10960"/>
                    <a:pt x="4383" y="11408"/>
                    <a:pt x="5677" y="11413"/>
                  </a:cubicBezTo>
                  <a:lnTo>
                    <a:pt x="5708" y="11413"/>
                  </a:lnTo>
                  <a:cubicBezTo>
                    <a:pt x="8855" y="11413"/>
                    <a:pt x="11415" y="8854"/>
                    <a:pt x="11415" y="5707"/>
                  </a:cubicBezTo>
                  <a:cubicBezTo>
                    <a:pt x="11415" y="2561"/>
                    <a:pt x="8855" y="1"/>
                    <a:pt x="5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24"/>
          <p:cNvGrpSpPr/>
          <p:nvPr/>
        </p:nvGrpSpPr>
        <p:grpSpPr>
          <a:xfrm>
            <a:off x="547747" y="5583246"/>
            <a:ext cx="328444" cy="410783"/>
            <a:chOff x="281050" y="4422500"/>
            <a:chExt cx="342450" cy="428300"/>
          </a:xfrm>
        </p:grpSpPr>
        <p:sp>
          <p:nvSpPr>
            <p:cNvPr id="409" name="Google Shape;409;p24"/>
            <p:cNvSpPr/>
            <p:nvPr/>
          </p:nvSpPr>
          <p:spPr>
            <a:xfrm>
              <a:off x="281050" y="4494500"/>
              <a:ext cx="221150" cy="279450"/>
            </a:xfrm>
            <a:custGeom>
              <a:rect b="b" l="l" r="r" t="t"/>
              <a:pathLst>
                <a:path extrusionOk="0" h="11178" w="8846">
                  <a:moveTo>
                    <a:pt x="1" y="1"/>
                  </a:moveTo>
                  <a:lnTo>
                    <a:pt x="1" y="11178"/>
                  </a:lnTo>
                  <a:lnTo>
                    <a:pt x="5304" y="11178"/>
                  </a:lnTo>
                  <a:lnTo>
                    <a:pt x="6012" y="7061"/>
                  </a:lnTo>
                  <a:lnTo>
                    <a:pt x="2731" y="3863"/>
                  </a:lnTo>
                  <a:lnTo>
                    <a:pt x="7265" y="3203"/>
                  </a:lnTo>
                  <a:lnTo>
                    <a:pt x="8846" y="1"/>
                  </a:lnTo>
                  <a:lnTo>
                    <a:pt x="7161" y="1"/>
                  </a:lnTo>
                  <a:lnTo>
                    <a:pt x="6305" y="1176"/>
                  </a:lnTo>
                  <a:lnTo>
                    <a:pt x="3272" y="1176"/>
                  </a:lnTo>
                  <a:lnTo>
                    <a:pt x="21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4"/>
            <p:cNvSpPr/>
            <p:nvPr/>
          </p:nvSpPr>
          <p:spPr>
            <a:xfrm>
              <a:off x="417225" y="4729850"/>
              <a:ext cx="96200" cy="44100"/>
            </a:xfrm>
            <a:custGeom>
              <a:rect b="b" l="l" r="r" t="t"/>
              <a:pathLst>
                <a:path extrusionOk="0" h="1764" w="3848">
                  <a:moveTo>
                    <a:pt x="3845" y="0"/>
                  </a:moveTo>
                  <a:lnTo>
                    <a:pt x="1" y="1764"/>
                  </a:lnTo>
                  <a:lnTo>
                    <a:pt x="3847" y="1764"/>
                  </a:lnTo>
                  <a:lnTo>
                    <a:pt x="38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4"/>
            <p:cNvSpPr/>
            <p:nvPr/>
          </p:nvSpPr>
          <p:spPr>
            <a:xfrm>
              <a:off x="281050" y="4799000"/>
              <a:ext cx="232325" cy="51800"/>
            </a:xfrm>
            <a:custGeom>
              <a:rect b="b" l="l" r="r" t="t"/>
              <a:pathLst>
                <a:path extrusionOk="0" h="2072" w="9293">
                  <a:moveTo>
                    <a:pt x="1" y="0"/>
                  </a:moveTo>
                  <a:lnTo>
                    <a:pt x="1" y="2072"/>
                  </a:lnTo>
                  <a:lnTo>
                    <a:pt x="9292" y="2072"/>
                  </a:lnTo>
                  <a:lnTo>
                    <a:pt x="92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4"/>
            <p:cNvSpPr/>
            <p:nvPr/>
          </p:nvSpPr>
          <p:spPr>
            <a:xfrm>
              <a:off x="281050" y="4422500"/>
              <a:ext cx="232325" cy="76300"/>
            </a:xfrm>
            <a:custGeom>
              <a:rect b="b" l="l" r="r" t="t"/>
              <a:pathLst>
                <a:path extrusionOk="0" h="3052" w="9293">
                  <a:moveTo>
                    <a:pt x="1" y="1"/>
                  </a:moveTo>
                  <a:lnTo>
                    <a:pt x="1" y="1877"/>
                  </a:lnTo>
                  <a:lnTo>
                    <a:pt x="2605" y="1877"/>
                  </a:lnTo>
                  <a:lnTo>
                    <a:pt x="3707" y="3052"/>
                  </a:lnTo>
                  <a:lnTo>
                    <a:pt x="5793" y="3052"/>
                  </a:lnTo>
                  <a:lnTo>
                    <a:pt x="6650" y="1877"/>
                  </a:lnTo>
                  <a:lnTo>
                    <a:pt x="9292" y="1877"/>
                  </a:lnTo>
                  <a:lnTo>
                    <a:pt x="92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4"/>
            <p:cNvSpPr/>
            <p:nvPr/>
          </p:nvSpPr>
          <p:spPr>
            <a:xfrm>
              <a:off x="403250" y="4528600"/>
              <a:ext cx="220250" cy="209425"/>
            </a:xfrm>
            <a:custGeom>
              <a:rect b="b" l="l" r="r" t="t"/>
              <a:pathLst>
                <a:path extrusionOk="0" h="8377" w="8810">
                  <a:moveTo>
                    <a:pt x="4406" y="1"/>
                  </a:moveTo>
                  <a:lnTo>
                    <a:pt x="3043" y="2757"/>
                  </a:lnTo>
                  <a:lnTo>
                    <a:pt x="1" y="3200"/>
                  </a:lnTo>
                  <a:lnTo>
                    <a:pt x="2203" y="5347"/>
                  </a:lnTo>
                  <a:lnTo>
                    <a:pt x="1717" y="8179"/>
                  </a:lnTo>
                  <a:lnTo>
                    <a:pt x="4406" y="6947"/>
                  </a:lnTo>
                  <a:lnTo>
                    <a:pt x="7128" y="8376"/>
                  </a:lnTo>
                  <a:lnTo>
                    <a:pt x="7128" y="8376"/>
                  </a:lnTo>
                  <a:lnTo>
                    <a:pt x="6608" y="5347"/>
                  </a:lnTo>
                  <a:lnTo>
                    <a:pt x="8810" y="3200"/>
                  </a:lnTo>
                  <a:lnTo>
                    <a:pt x="5767" y="2759"/>
                  </a:lnTo>
                  <a:lnTo>
                    <a:pt x="44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24"/>
          <p:cNvGrpSpPr/>
          <p:nvPr/>
        </p:nvGrpSpPr>
        <p:grpSpPr>
          <a:xfrm>
            <a:off x="3367765" y="4977443"/>
            <a:ext cx="410783" cy="336021"/>
            <a:chOff x="3222250" y="3790875"/>
            <a:chExt cx="428300" cy="350350"/>
          </a:xfrm>
        </p:grpSpPr>
        <p:sp>
          <p:nvSpPr>
            <p:cNvPr id="415" name="Google Shape;415;p24"/>
            <p:cNvSpPr/>
            <p:nvPr/>
          </p:nvSpPr>
          <p:spPr>
            <a:xfrm>
              <a:off x="3222250" y="3790875"/>
              <a:ext cx="428300" cy="98225"/>
            </a:xfrm>
            <a:custGeom>
              <a:rect b="b" l="l" r="r" t="t"/>
              <a:pathLst>
                <a:path extrusionOk="0" h="3929" w="17132">
                  <a:moveTo>
                    <a:pt x="11511" y="1456"/>
                  </a:moveTo>
                  <a:lnTo>
                    <a:pt x="11511" y="2460"/>
                  </a:lnTo>
                  <a:lnTo>
                    <a:pt x="10498" y="2460"/>
                  </a:lnTo>
                  <a:lnTo>
                    <a:pt x="10498" y="1456"/>
                  </a:lnTo>
                  <a:close/>
                  <a:moveTo>
                    <a:pt x="13517" y="1456"/>
                  </a:moveTo>
                  <a:lnTo>
                    <a:pt x="13517" y="2460"/>
                  </a:lnTo>
                  <a:lnTo>
                    <a:pt x="12501" y="2460"/>
                  </a:lnTo>
                  <a:lnTo>
                    <a:pt x="12501" y="1456"/>
                  </a:lnTo>
                  <a:close/>
                  <a:moveTo>
                    <a:pt x="15526" y="1456"/>
                  </a:moveTo>
                  <a:lnTo>
                    <a:pt x="15526" y="2460"/>
                  </a:lnTo>
                  <a:lnTo>
                    <a:pt x="14519" y="2460"/>
                  </a:lnTo>
                  <a:lnTo>
                    <a:pt x="14519" y="1456"/>
                  </a:lnTo>
                  <a:close/>
                  <a:moveTo>
                    <a:pt x="1" y="1"/>
                  </a:moveTo>
                  <a:lnTo>
                    <a:pt x="1" y="3929"/>
                  </a:lnTo>
                  <a:lnTo>
                    <a:pt x="17132" y="3929"/>
                  </a:lnTo>
                  <a:lnTo>
                    <a:pt x="171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4"/>
            <p:cNvSpPr/>
            <p:nvPr/>
          </p:nvSpPr>
          <p:spPr>
            <a:xfrm>
              <a:off x="3283575" y="3952550"/>
              <a:ext cx="98750" cy="138000"/>
            </a:xfrm>
            <a:custGeom>
              <a:rect b="b" l="l" r="r" t="t"/>
              <a:pathLst>
                <a:path extrusionOk="0" h="5520" w="3950">
                  <a:moveTo>
                    <a:pt x="1976" y="1"/>
                  </a:moveTo>
                  <a:lnTo>
                    <a:pt x="1" y="1764"/>
                  </a:lnTo>
                  <a:lnTo>
                    <a:pt x="1" y="5519"/>
                  </a:lnTo>
                  <a:lnTo>
                    <a:pt x="3950" y="5519"/>
                  </a:lnTo>
                  <a:lnTo>
                    <a:pt x="3950" y="1764"/>
                  </a:lnTo>
                  <a:lnTo>
                    <a:pt x="19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4"/>
            <p:cNvSpPr/>
            <p:nvPr/>
          </p:nvSpPr>
          <p:spPr>
            <a:xfrm>
              <a:off x="3222250" y="3914175"/>
              <a:ext cx="428300" cy="227050"/>
            </a:xfrm>
            <a:custGeom>
              <a:rect b="b" l="l" r="r" t="t"/>
              <a:pathLst>
                <a:path extrusionOk="0" h="9082" w="17132">
                  <a:moveTo>
                    <a:pt x="15684" y="1730"/>
                  </a:moveTo>
                  <a:lnTo>
                    <a:pt x="15684" y="2734"/>
                  </a:lnTo>
                  <a:lnTo>
                    <a:pt x="10295" y="2734"/>
                  </a:lnTo>
                  <a:lnTo>
                    <a:pt x="10295" y="1730"/>
                  </a:lnTo>
                  <a:close/>
                  <a:moveTo>
                    <a:pt x="15684" y="4039"/>
                  </a:moveTo>
                  <a:lnTo>
                    <a:pt x="15684" y="5043"/>
                  </a:lnTo>
                  <a:lnTo>
                    <a:pt x="10295" y="5043"/>
                  </a:lnTo>
                  <a:lnTo>
                    <a:pt x="10295" y="4039"/>
                  </a:lnTo>
                  <a:close/>
                  <a:moveTo>
                    <a:pt x="15684" y="6350"/>
                  </a:moveTo>
                  <a:lnTo>
                    <a:pt x="15684" y="7354"/>
                  </a:lnTo>
                  <a:lnTo>
                    <a:pt x="10295" y="7354"/>
                  </a:lnTo>
                  <a:lnTo>
                    <a:pt x="10295" y="6350"/>
                  </a:lnTo>
                  <a:close/>
                  <a:moveTo>
                    <a:pt x="4429" y="190"/>
                  </a:moveTo>
                  <a:lnTo>
                    <a:pt x="7407" y="2851"/>
                  </a:lnTo>
                  <a:lnTo>
                    <a:pt x="7407" y="8058"/>
                  </a:lnTo>
                  <a:lnTo>
                    <a:pt x="1450" y="8058"/>
                  </a:lnTo>
                  <a:lnTo>
                    <a:pt x="1450" y="2851"/>
                  </a:lnTo>
                  <a:lnTo>
                    <a:pt x="4429" y="190"/>
                  </a:lnTo>
                  <a:close/>
                  <a:moveTo>
                    <a:pt x="1" y="0"/>
                  </a:moveTo>
                  <a:lnTo>
                    <a:pt x="1" y="9082"/>
                  </a:lnTo>
                  <a:lnTo>
                    <a:pt x="17132" y="9082"/>
                  </a:lnTo>
                  <a:lnTo>
                    <a:pt x="171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24"/>
          <p:cNvGrpSpPr/>
          <p:nvPr/>
        </p:nvGrpSpPr>
        <p:grpSpPr>
          <a:xfrm>
            <a:off x="2653103" y="4940050"/>
            <a:ext cx="410830" cy="410807"/>
            <a:chOff x="2476200" y="3751900"/>
            <a:chExt cx="428350" cy="428325"/>
          </a:xfrm>
        </p:grpSpPr>
        <p:sp>
          <p:nvSpPr>
            <p:cNvPr id="419" name="Google Shape;419;p24"/>
            <p:cNvSpPr/>
            <p:nvPr/>
          </p:nvSpPr>
          <p:spPr>
            <a:xfrm>
              <a:off x="2476200" y="3853675"/>
              <a:ext cx="43225" cy="97325"/>
            </a:xfrm>
            <a:custGeom>
              <a:rect b="b" l="l" r="r" t="t"/>
              <a:pathLst>
                <a:path extrusionOk="0" h="3893" w="1729">
                  <a:moveTo>
                    <a:pt x="1729" y="0"/>
                  </a:moveTo>
                  <a:lnTo>
                    <a:pt x="1" y="2619"/>
                  </a:lnTo>
                  <a:lnTo>
                    <a:pt x="1729" y="3892"/>
                  </a:lnTo>
                  <a:lnTo>
                    <a:pt x="17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4"/>
            <p:cNvSpPr/>
            <p:nvPr/>
          </p:nvSpPr>
          <p:spPr>
            <a:xfrm>
              <a:off x="2861325" y="3853675"/>
              <a:ext cx="43225" cy="97325"/>
            </a:xfrm>
            <a:custGeom>
              <a:rect b="b" l="l" r="r" t="t"/>
              <a:pathLst>
                <a:path extrusionOk="0" h="3893" w="1729">
                  <a:moveTo>
                    <a:pt x="1" y="0"/>
                  </a:moveTo>
                  <a:lnTo>
                    <a:pt x="1" y="3892"/>
                  </a:lnTo>
                  <a:lnTo>
                    <a:pt x="1729" y="2619"/>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4"/>
            <p:cNvSpPr/>
            <p:nvPr/>
          </p:nvSpPr>
          <p:spPr>
            <a:xfrm>
              <a:off x="2476200" y="3949050"/>
              <a:ext cx="428350" cy="231175"/>
            </a:xfrm>
            <a:custGeom>
              <a:rect b="b" l="l" r="r" t="t"/>
              <a:pathLst>
                <a:path extrusionOk="0" h="9247" w="17134">
                  <a:moveTo>
                    <a:pt x="1" y="1"/>
                  </a:moveTo>
                  <a:lnTo>
                    <a:pt x="1" y="9246"/>
                  </a:lnTo>
                  <a:lnTo>
                    <a:pt x="17134" y="9246"/>
                  </a:lnTo>
                  <a:lnTo>
                    <a:pt x="17134" y="30"/>
                  </a:lnTo>
                  <a:lnTo>
                    <a:pt x="11005" y="4647"/>
                  </a:lnTo>
                  <a:lnTo>
                    <a:pt x="6127" y="4647"/>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4"/>
            <p:cNvSpPr/>
            <p:nvPr/>
          </p:nvSpPr>
          <p:spPr>
            <a:xfrm>
              <a:off x="2544450" y="3751900"/>
              <a:ext cx="291850" cy="288250"/>
            </a:xfrm>
            <a:custGeom>
              <a:rect b="b" l="l" r="r" t="t"/>
              <a:pathLst>
                <a:path extrusionOk="0" h="11530" w="11674">
                  <a:moveTo>
                    <a:pt x="7798" y="1635"/>
                  </a:moveTo>
                  <a:lnTo>
                    <a:pt x="8466" y="2384"/>
                  </a:lnTo>
                  <a:lnTo>
                    <a:pt x="5037" y="5437"/>
                  </a:lnTo>
                  <a:lnTo>
                    <a:pt x="3210" y="3825"/>
                  </a:lnTo>
                  <a:lnTo>
                    <a:pt x="3873" y="3072"/>
                  </a:lnTo>
                  <a:lnTo>
                    <a:pt x="5035" y="4096"/>
                  </a:lnTo>
                  <a:lnTo>
                    <a:pt x="7798" y="1635"/>
                  </a:lnTo>
                  <a:close/>
                  <a:moveTo>
                    <a:pt x="9151" y="6568"/>
                  </a:moveTo>
                  <a:lnTo>
                    <a:pt x="9151" y="7572"/>
                  </a:lnTo>
                  <a:lnTo>
                    <a:pt x="2524" y="7572"/>
                  </a:lnTo>
                  <a:lnTo>
                    <a:pt x="2524" y="6568"/>
                  </a:lnTo>
                  <a:close/>
                  <a:moveTo>
                    <a:pt x="9151" y="8892"/>
                  </a:moveTo>
                  <a:lnTo>
                    <a:pt x="9151" y="9896"/>
                  </a:lnTo>
                  <a:lnTo>
                    <a:pt x="2524" y="9896"/>
                  </a:lnTo>
                  <a:lnTo>
                    <a:pt x="2524" y="8892"/>
                  </a:lnTo>
                  <a:close/>
                  <a:moveTo>
                    <a:pt x="1" y="0"/>
                  </a:moveTo>
                  <a:lnTo>
                    <a:pt x="1" y="8703"/>
                  </a:lnTo>
                  <a:lnTo>
                    <a:pt x="3735" y="11529"/>
                  </a:lnTo>
                  <a:lnTo>
                    <a:pt x="7940" y="11529"/>
                  </a:lnTo>
                  <a:lnTo>
                    <a:pt x="11674" y="8703"/>
                  </a:lnTo>
                  <a:lnTo>
                    <a:pt x="116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24"/>
          <p:cNvGrpSpPr/>
          <p:nvPr/>
        </p:nvGrpSpPr>
        <p:grpSpPr>
          <a:xfrm>
            <a:off x="1984251" y="4940050"/>
            <a:ext cx="334270" cy="410807"/>
            <a:chOff x="1770100" y="3751900"/>
            <a:chExt cx="348525" cy="428325"/>
          </a:xfrm>
        </p:grpSpPr>
        <p:sp>
          <p:nvSpPr>
            <p:cNvPr id="424" name="Google Shape;424;p24"/>
            <p:cNvSpPr/>
            <p:nvPr/>
          </p:nvSpPr>
          <p:spPr>
            <a:xfrm>
              <a:off x="1895750" y="3810650"/>
              <a:ext cx="97175" cy="27875"/>
            </a:xfrm>
            <a:custGeom>
              <a:rect b="b" l="l" r="r" t="t"/>
              <a:pathLst>
                <a:path extrusionOk="0" h="1115" w="3887">
                  <a:moveTo>
                    <a:pt x="1" y="0"/>
                  </a:moveTo>
                  <a:lnTo>
                    <a:pt x="1" y="1115"/>
                  </a:lnTo>
                  <a:lnTo>
                    <a:pt x="3886" y="1115"/>
                  </a:lnTo>
                  <a:lnTo>
                    <a:pt x="38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4"/>
            <p:cNvSpPr/>
            <p:nvPr/>
          </p:nvSpPr>
          <p:spPr>
            <a:xfrm>
              <a:off x="1770100" y="3996450"/>
              <a:ext cx="348525" cy="183775"/>
            </a:xfrm>
            <a:custGeom>
              <a:rect b="b" l="l" r="r" t="t"/>
              <a:pathLst>
                <a:path extrusionOk="0" h="7351" w="13941">
                  <a:moveTo>
                    <a:pt x="0" y="0"/>
                  </a:moveTo>
                  <a:lnTo>
                    <a:pt x="0" y="7350"/>
                  </a:lnTo>
                  <a:lnTo>
                    <a:pt x="13940" y="7350"/>
                  </a:lnTo>
                  <a:lnTo>
                    <a:pt x="13940" y="0"/>
                  </a:lnTo>
                  <a:lnTo>
                    <a:pt x="6969" y="428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4"/>
            <p:cNvSpPr/>
            <p:nvPr/>
          </p:nvSpPr>
          <p:spPr>
            <a:xfrm>
              <a:off x="1854550" y="3751900"/>
              <a:ext cx="179550" cy="33675"/>
            </a:xfrm>
            <a:custGeom>
              <a:rect b="b" l="l" r="r" t="t"/>
              <a:pathLst>
                <a:path extrusionOk="0" h="1347" w="7182">
                  <a:moveTo>
                    <a:pt x="1" y="0"/>
                  </a:moveTo>
                  <a:lnTo>
                    <a:pt x="1041" y="1346"/>
                  </a:lnTo>
                  <a:lnTo>
                    <a:pt x="6144" y="1346"/>
                  </a:lnTo>
                  <a:lnTo>
                    <a:pt x="71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4"/>
            <p:cNvSpPr/>
            <p:nvPr/>
          </p:nvSpPr>
          <p:spPr>
            <a:xfrm>
              <a:off x="1770100" y="3966975"/>
              <a:ext cx="348525" cy="107075"/>
            </a:xfrm>
            <a:custGeom>
              <a:rect b="b" l="l" r="r" t="t"/>
              <a:pathLst>
                <a:path extrusionOk="0" h="4283" w="13941">
                  <a:moveTo>
                    <a:pt x="0" y="1"/>
                  </a:moveTo>
                  <a:lnTo>
                    <a:pt x="6969" y="4282"/>
                  </a:lnTo>
                  <a:lnTo>
                    <a:pt x="13940" y="1"/>
                  </a:lnTo>
                  <a:lnTo>
                    <a:pt x="8422" y="1"/>
                  </a:lnTo>
                  <a:lnTo>
                    <a:pt x="8422" y="1611"/>
                  </a:lnTo>
                  <a:lnTo>
                    <a:pt x="5519" y="1611"/>
                  </a:lnTo>
                  <a:lnTo>
                    <a:pt x="55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p:nvPr/>
          </p:nvSpPr>
          <p:spPr>
            <a:xfrm>
              <a:off x="1833975" y="3863600"/>
              <a:ext cx="220700" cy="122875"/>
            </a:xfrm>
            <a:custGeom>
              <a:rect b="b" l="l" r="r" t="t"/>
              <a:pathLst>
                <a:path extrusionOk="0" h="4915" w="8828">
                  <a:moveTo>
                    <a:pt x="1383" y="1"/>
                  </a:moveTo>
                  <a:cubicBezTo>
                    <a:pt x="557" y="276"/>
                    <a:pt x="1" y="1047"/>
                    <a:pt x="1" y="1916"/>
                  </a:cubicBezTo>
                  <a:lnTo>
                    <a:pt x="1" y="2032"/>
                  </a:lnTo>
                  <a:lnTo>
                    <a:pt x="3912" y="2032"/>
                  </a:lnTo>
                  <a:lnTo>
                    <a:pt x="3912" y="4915"/>
                  </a:lnTo>
                  <a:lnTo>
                    <a:pt x="4916" y="4915"/>
                  </a:lnTo>
                  <a:lnTo>
                    <a:pt x="4916" y="2032"/>
                  </a:lnTo>
                  <a:lnTo>
                    <a:pt x="8828" y="2032"/>
                  </a:lnTo>
                  <a:lnTo>
                    <a:pt x="8828" y="1918"/>
                  </a:lnTo>
                  <a:lnTo>
                    <a:pt x="8825" y="1916"/>
                  </a:lnTo>
                  <a:cubicBezTo>
                    <a:pt x="8825" y="1047"/>
                    <a:pt x="8269" y="276"/>
                    <a:pt x="7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24"/>
          <p:cNvGrpSpPr/>
          <p:nvPr/>
        </p:nvGrpSpPr>
        <p:grpSpPr>
          <a:xfrm>
            <a:off x="1228984" y="4940050"/>
            <a:ext cx="412581" cy="410807"/>
            <a:chOff x="982275" y="3751900"/>
            <a:chExt cx="430175" cy="428325"/>
          </a:xfrm>
        </p:grpSpPr>
        <p:sp>
          <p:nvSpPr>
            <p:cNvPr id="430" name="Google Shape;430;p24"/>
            <p:cNvSpPr/>
            <p:nvPr/>
          </p:nvSpPr>
          <p:spPr>
            <a:xfrm>
              <a:off x="1202475" y="3751900"/>
              <a:ext cx="209975" cy="204100"/>
            </a:xfrm>
            <a:custGeom>
              <a:rect b="b" l="l" r="r" t="t"/>
              <a:pathLst>
                <a:path extrusionOk="0" h="8164" w="8399">
                  <a:moveTo>
                    <a:pt x="5778" y="0"/>
                  </a:moveTo>
                  <a:lnTo>
                    <a:pt x="2509" y="3269"/>
                  </a:lnTo>
                  <a:lnTo>
                    <a:pt x="942" y="1702"/>
                  </a:lnTo>
                  <a:lnTo>
                    <a:pt x="0" y="8164"/>
                  </a:lnTo>
                  <a:lnTo>
                    <a:pt x="6463" y="7223"/>
                  </a:lnTo>
                  <a:lnTo>
                    <a:pt x="5131" y="5890"/>
                  </a:lnTo>
                  <a:lnTo>
                    <a:pt x="8399" y="2621"/>
                  </a:lnTo>
                  <a:lnTo>
                    <a:pt x="7071" y="1292"/>
                  </a:lnTo>
                  <a:lnTo>
                    <a:pt x="57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4"/>
            <p:cNvSpPr/>
            <p:nvPr/>
          </p:nvSpPr>
          <p:spPr>
            <a:xfrm>
              <a:off x="1034150" y="3772250"/>
              <a:ext cx="109825" cy="109875"/>
            </a:xfrm>
            <a:custGeom>
              <a:rect b="b" l="l" r="r" t="t"/>
              <a:pathLst>
                <a:path extrusionOk="0" h="4395" w="4393">
                  <a:moveTo>
                    <a:pt x="1278" y="1"/>
                  </a:moveTo>
                  <a:lnTo>
                    <a:pt x="1" y="1277"/>
                  </a:lnTo>
                  <a:lnTo>
                    <a:pt x="3117" y="4395"/>
                  </a:lnTo>
                  <a:lnTo>
                    <a:pt x="4393" y="3117"/>
                  </a:lnTo>
                  <a:lnTo>
                    <a:pt x="12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p:nvPr/>
          </p:nvSpPr>
          <p:spPr>
            <a:xfrm>
              <a:off x="982275" y="3821875"/>
              <a:ext cx="360350" cy="358350"/>
            </a:xfrm>
            <a:custGeom>
              <a:rect b="b" l="l" r="r" t="t"/>
              <a:pathLst>
                <a:path extrusionOk="0" h="14334" w="14414">
                  <a:moveTo>
                    <a:pt x="1365" y="1"/>
                  </a:moveTo>
                  <a:cubicBezTo>
                    <a:pt x="685" y="690"/>
                    <a:pt x="1" y="1487"/>
                    <a:pt x="82" y="2499"/>
                  </a:cubicBezTo>
                  <a:cubicBezTo>
                    <a:pt x="322" y="5549"/>
                    <a:pt x="1665" y="8435"/>
                    <a:pt x="3823" y="10600"/>
                  </a:cubicBezTo>
                  <a:cubicBezTo>
                    <a:pt x="5945" y="12722"/>
                    <a:pt x="8782" y="14052"/>
                    <a:pt x="11771" y="14324"/>
                  </a:cubicBezTo>
                  <a:cubicBezTo>
                    <a:pt x="11844" y="14330"/>
                    <a:pt x="11915" y="14333"/>
                    <a:pt x="11985" y="14333"/>
                  </a:cubicBezTo>
                  <a:cubicBezTo>
                    <a:pt x="12970" y="14333"/>
                    <a:pt x="13730" y="13713"/>
                    <a:pt x="14413" y="13049"/>
                  </a:cubicBezTo>
                  <a:lnTo>
                    <a:pt x="11299" y="9935"/>
                  </a:lnTo>
                  <a:lnTo>
                    <a:pt x="11297" y="9935"/>
                  </a:lnTo>
                  <a:cubicBezTo>
                    <a:pt x="11064" y="10177"/>
                    <a:pt x="10752" y="10312"/>
                    <a:pt x="10440" y="10312"/>
                  </a:cubicBezTo>
                  <a:cubicBezTo>
                    <a:pt x="10179" y="10312"/>
                    <a:pt x="9918" y="10217"/>
                    <a:pt x="9706" y="10010"/>
                  </a:cubicBezTo>
                  <a:lnTo>
                    <a:pt x="4414" y="4719"/>
                  </a:lnTo>
                  <a:cubicBezTo>
                    <a:pt x="3947" y="4252"/>
                    <a:pt x="4048" y="3560"/>
                    <a:pt x="4476" y="3112"/>
                  </a:cubicBezTo>
                  <a:lnTo>
                    <a:pt x="13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p:cNvSpPr/>
            <p:nvPr/>
          </p:nvSpPr>
          <p:spPr>
            <a:xfrm>
              <a:off x="1282450" y="4020550"/>
              <a:ext cx="109925" cy="109875"/>
            </a:xfrm>
            <a:custGeom>
              <a:rect b="b" l="l" r="r" t="t"/>
              <a:pathLst>
                <a:path extrusionOk="0" h="4395" w="4397">
                  <a:moveTo>
                    <a:pt x="1278" y="1"/>
                  </a:moveTo>
                  <a:lnTo>
                    <a:pt x="1" y="1277"/>
                  </a:lnTo>
                  <a:lnTo>
                    <a:pt x="3119" y="4395"/>
                  </a:lnTo>
                  <a:lnTo>
                    <a:pt x="4396" y="3117"/>
                  </a:lnTo>
                  <a:lnTo>
                    <a:pt x="12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24"/>
          <p:cNvSpPr txBox="1"/>
          <p:nvPr/>
        </p:nvSpPr>
        <p:spPr>
          <a:xfrm>
            <a:off x="2233508" y="3870823"/>
            <a:ext cx="1371600" cy="56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Medium"/>
                <a:ea typeface="Montserrat Medium"/>
                <a:cs typeface="Montserrat Medium"/>
                <a:sym typeface="Montserrat Medium"/>
              </a:rPr>
              <a:t>Saturn is the ringed planet</a:t>
            </a:r>
            <a:endParaRPr sz="1000">
              <a:solidFill>
                <a:schemeClr val="dk1"/>
              </a:solidFill>
              <a:latin typeface="Montserrat Medium"/>
              <a:ea typeface="Montserrat Medium"/>
              <a:cs typeface="Montserrat Medium"/>
              <a:sym typeface="Montserrat Medium"/>
            </a:endParaRPr>
          </a:p>
        </p:txBody>
      </p:sp>
      <p:sp>
        <p:nvSpPr>
          <p:cNvPr id="435" name="Google Shape;435;p24"/>
          <p:cNvSpPr txBox="1"/>
          <p:nvPr/>
        </p:nvSpPr>
        <p:spPr>
          <a:xfrm>
            <a:off x="2233508" y="3575323"/>
            <a:ext cx="1371600" cy="39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ontserrat"/>
                <a:ea typeface="Montserrat"/>
                <a:cs typeface="Montserrat"/>
                <a:sym typeface="Montserrat"/>
              </a:rPr>
              <a:t>02</a:t>
            </a:r>
            <a:endParaRPr b="1" sz="2000">
              <a:solidFill>
                <a:schemeClr val="dk1"/>
              </a:solidFill>
              <a:latin typeface="Montserrat"/>
              <a:ea typeface="Montserrat"/>
              <a:cs typeface="Montserrat"/>
              <a:sym typeface="Montserrat"/>
            </a:endParaRPr>
          </a:p>
        </p:txBody>
      </p:sp>
      <p:sp>
        <p:nvSpPr>
          <p:cNvPr id="436" name="Google Shape;436;p24"/>
          <p:cNvSpPr txBox="1"/>
          <p:nvPr/>
        </p:nvSpPr>
        <p:spPr>
          <a:xfrm>
            <a:off x="3954917" y="3875098"/>
            <a:ext cx="1371600" cy="56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Medium"/>
                <a:ea typeface="Montserrat Medium"/>
                <a:cs typeface="Montserrat Medium"/>
                <a:sym typeface="Montserrat Medium"/>
              </a:rPr>
              <a:t>Jupiter is a huge gas giant</a:t>
            </a:r>
            <a:endParaRPr sz="1000">
              <a:solidFill>
                <a:schemeClr val="dk1"/>
              </a:solidFill>
              <a:latin typeface="Montserrat Medium"/>
              <a:ea typeface="Montserrat Medium"/>
              <a:cs typeface="Montserrat Medium"/>
              <a:sym typeface="Montserrat Medium"/>
            </a:endParaRPr>
          </a:p>
        </p:txBody>
      </p:sp>
      <p:sp>
        <p:nvSpPr>
          <p:cNvPr id="437" name="Google Shape;437;p24"/>
          <p:cNvSpPr txBox="1"/>
          <p:nvPr/>
        </p:nvSpPr>
        <p:spPr>
          <a:xfrm>
            <a:off x="3954917" y="3579598"/>
            <a:ext cx="1371600" cy="39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ontserrat"/>
                <a:ea typeface="Montserrat"/>
                <a:cs typeface="Montserrat"/>
                <a:sym typeface="Montserrat"/>
              </a:rPr>
              <a:t>03</a:t>
            </a:r>
            <a:endParaRPr b="1" sz="2000">
              <a:solidFill>
                <a:schemeClr val="dk1"/>
              </a:solidFill>
              <a:latin typeface="Montserrat"/>
              <a:ea typeface="Montserrat"/>
              <a:cs typeface="Montserrat"/>
              <a:sym typeface="Montserrat"/>
            </a:endParaRPr>
          </a:p>
        </p:txBody>
      </p:sp>
      <p:sp>
        <p:nvSpPr>
          <p:cNvPr id="438" name="Google Shape;438;p24"/>
          <p:cNvSpPr txBox="1"/>
          <p:nvPr/>
        </p:nvSpPr>
        <p:spPr>
          <a:xfrm>
            <a:off x="5676325" y="3894585"/>
            <a:ext cx="1371600" cy="56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Medium"/>
                <a:ea typeface="Montserrat Medium"/>
                <a:cs typeface="Montserrat Medium"/>
                <a:sym typeface="Montserrat Medium"/>
              </a:rPr>
              <a:t>Despite being red, Mars is very cold</a:t>
            </a:r>
            <a:endParaRPr sz="1000">
              <a:solidFill>
                <a:schemeClr val="dk1"/>
              </a:solidFill>
              <a:latin typeface="Montserrat Medium"/>
              <a:ea typeface="Montserrat Medium"/>
              <a:cs typeface="Montserrat Medium"/>
              <a:sym typeface="Montserrat Medium"/>
            </a:endParaRPr>
          </a:p>
        </p:txBody>
      </p:sp>
      <p:cxnSp>
        <p:nvCxnSpPr>
          <p:cNvPr id="439" name="Google Shape;439;p24"/>
          <p:cNvCxnSpPr>
            <a:stCxn id="307" idx="3"/>
            <a:endCxn id="435" idx="1"/>
          </p:cNvCxnSpPr>
          <p:nvPr/>
        </p:nvCxnSpPr>
        <p:spPr>
          <a:xfrm flipH="1" rot="10800000">
            <a:off x="1883700" y="3770698"/>
            <a:ext cx="349800" cy="4200"/>
          </a:xfrm>
          <a:prstGeom prst="straightConnector1">
            <a:avLst/>
          </a:prstGeom>
          <a:noFill/>
          <a:ln cap="flat" cmpd="sng" w="9525">
            <a:solidFill>
              <a:schemeClr val="dk1"/>
            </a:solidFill>
            <a:prstDash val="solid"/>
            <a:round/>
            <a:headEnd len="med" w="med" type="none"/>
            <a:tailEnd len="med" w="med" type="none"/>
          </a:ln>
        </p:spPr>
      </p:cxnSp>
      <p:cxnSp>
        <p:nvCxnSpPr>
          <p:cNvPr id="440" name="Google Shape;440;p24"/>
          <p:cNvCxnSpPr>
            <a:stCxn id="435" idx="3"/>
            <a:endCxn id="437" idx="1"/>
          </p:cNvCxnSpPr>
          <p:nvPr/>
        </p:nvCxnSpPr>
        <p:spPr>
          <a:xfrm>
            <a:off x="3605108" y="3770623"/>
            <a:ext cx="349800" cy="4200"/>
          </a:xfrm>
          <a:prstGeom prst="straightConnector1">
            <a:avLst/>
          </a:prstGeom>
          <a:noFill/>
          <a:ln cap="flat" cmpd="sng" w="9525">
            <a:solidFill>
              <a:schemeClr val="dk1"/>
            </a:solidFill>
            <a:prstDash val="solid"/>
            <a:round/>
            <a:headEnd len="med" w="med" type="none"/>
            <a:tailEnd len="med" w="med" type="none"/>
          </a:ln>
        </p:spPr>
      </p:cxnSp>
      <p:cxnSp>
        <p:nvCxnSpPr>
          <p:cNvPr id="441" name="Google Shape;441;p24"/>
          <p:cNvCxnSpPr>
            <a:stCxn id="437" idx="3"/>
            <a:endCxn id="300" idx="1"/>
          </p:cNvCxnSpPr>
          <p:nvPr/>
        </p:nvCxnSpPr>
        <p:spPr>
          <a:xfrm>
            <a:off x="5326517" y="3774898"/>
            <a:ext cx="349800" cy="19500"/>
          </a:xfrm>
          <a:prstGeom prst="straightConnector1">
            <a:avLst/>
          </a:prstGeom>
          <a:noFill/>
          <a:ln cap="flat" cmpd="sng" w="9525">
            <a:solidFill>
              <a:schemeClr val="dk1"/>
            </a:solidFill>
            <a:prstDash val="solid"/>
            <a:round/>
            <a:headEnd len="med" w="med" type="none"/>
            <a:tailEnd len="med" w="med" type="none"/>
          </a:ln>
        </p:spPr>
      </p:cxnSp>
      <p:sp>
        <p:nvSpPr>
          <p:cNvPr id="442" name="Google Shape;442;p24"/>
          <p:cNvSpPr txBox="1"/>
          <p:nvPr/>
        </p:nvSpPr>
        <p:spPr>
          <a:xfrm>
            <a:off x="4068675" y="6395525"/>
            <a:ext cx="921900" cy="39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Jupiter</a:t>
            </a:r>
            <a:endParaRPr sz="1000">
              <a:solidFill>
                <a:schemeClr val="dk1"/>
              </a:solidFill>
              <a:latin typeface="Montserrat Medium"/>
              <a:ea typeface="Montserrat Medium"/>
              <a:cs typeface="Montserrat Medium"/>
              <a:sym typeface="Montserrat Medium"/>
            </a:endParaRPr>
          </a:p>
        </p:txBody>
      </p:sp>
      <p:sp>
        <p:nvSpPr>
          <p:cNvPr id="443" name="Google Shape;443;p24"/>
          <p:cNvSpPr txBox="1"/>
          <p:nvPr/>
        </p:nvSpPr>
        <p:spPr>
          <a:xfrm>
            <a:off x="4068675" y="5686075"/>
            <a:ext cx="921900" cy="39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Mars</a:t>
            </a:r>
            <a:endParaRPr sz="1000">
              <a:solidFill>
                <a:schemeClr val="dk1"/>
              </a:solidFill>
              <a:latin typeface="Montserrat Medium"/>
              <a:ea typeface="Montserrat Medium"/>
              <a:cs typeface="Montserrat Medium"/>
              <a:sym typeface="Montserrat Medium"/>
            </a:endParaRPr>
          </a:p>
        </p:txBody>
      </p:sp>
      <p:sp>
        <p:nvSpPr>
          <p:cNvPr id="444" name="Google Shape;444;p24"/>
          <p:cNvSpPr txBox="1"/>
          <p:nvPr/>
        </p:nvSpPr>
        <p:spPr>
          <a:xfrm>
            <a:off x="4068675" y="4976625"/>
            <a:ext cx="921900" cy="39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Medium"/>
                <a:ea typeface="Montserrat Medium"/>
                <a:cs typeface="Montserrat Medium"/>
                <a:sym typeface="Montserrat Medium"/>
              </a:rPr>
              <a:t>Venus</a:t>
            </a:r>
            <a:endParaRPr sz="10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5"/>
          <p:cNvSpPr txBox="1"/>
          <p:nvPr>
            <p:ph type="title"/>
          </p:nvPr>
        </p:nvSpPr>
        <p:spPr>
          <a:xfrm>
            <a:off x="1733400" y="853200"/>
            <a:ext cx="4093200" cy="151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450" name="Google Shape;450;p25"/>
          <p:cNvSpPr txBox="1"/>
          <p:nvPr/>
        </p:nvSpPr>
        <p:spPr>
          <a:xfrm>
            <a:off x="512075" y="3016200"/>
            <a:ext cx="6535800" cy="699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Montserrat Medium"/>
                <a:ea typeface="Montserrat Medium"/>
                <a:cs typeface="Montserrat Medium"/>
                <a:sym typeface="Montserrat Medium"/>
              </a:rPr>
              <a:t>Did you like the resources on this template? Get them for free at our other websites:</a:t>
            </a:r>
            <a:endParaRPr sz="1000">
              <a:solidFill>
                <a:schemeClr val="dk1"/>
              </a:solidFill>
              <a:latin typeface="Montserrat Medium"/>
              <a:ea typeface="Montserrat Medium"/>
              <a:cs typeface="Montserrat Medium"/>
              <a:sym typeface="Montserrat Medium"/>
            </a:endParaRPr>
          </a:p>
          <a:p>
            <a:pPr indent="0" lvl="0" marL="0" rtl="0" algn="l">
              <a:lnSpc>
                <a:spcPct val="115000"/>
              </a:lnSpc>
              <a:spcBef>
                <a:spcPts val="1000"/>
              </a:spcBef>
              <a:spcAft>
                <a:spcPts val="0"/>
              </a:spcAft>
              <a:buNone/>
            </a:pPr>
            <a:r>
              <a:rPr lang="en" sz="2500">
                <a:solidFill>
                  <a:schemeClr val="dk1"/>
                </a:solidFill>
                <a:latin typeface="Abril Fatface"/>
                <a:ea typeface="Abril Fatface"/>
                <a:cs typeface="Abril Fatface"/>
                <a:sym typeface="Abril Fatface"/>
              </a:rPr>
              <a:t>Photos</a:t>
            </a:r>
            <a:endParaRPr sz="2500">
              <a:solidFill>
                <a:schemeClr val="dk1"/>
              </a:solidFill>
              <a:latin typeface="Abril Fatface"/>
              <a:ea typeface="Abril Fatface"/>
              <a:cs typeface="Abril Fatface"/>
              <a:sym typeface="Abril Fatface"/>
            </a:endParaRPr>
          </a:p>
          <a:p>
            <a:pPr indent="-292100" lvl="0" marL="457200" rtl="0" algn="l">
              <a:spcBef>
                <a:spcPts val="0"/>
              </a:spcBef>
              <a:spcAft>
                <a:spcPts val="0"/>
              </a:spcAft>
              <a:buClr>
                <a:schemeClr val="dk1"/>
              </a:buClr>
              <a:buSzPts val="1000"/>
              <a:buFont typeface="Montserrat Medium"/>
              <a:buChar char="●"/>
            </a:pPr>
            <a:r>
              <a:rPr lang="en" sz="1000" u="sng">
                <a:solidFill>
                  <a:schemeClr val="dk1"/>
                </a:solidFill>
                <a:latin typeface="Montserrat Medium"/>
                <a:ea typeface="Montserrat Medium"/>
                <a:cs typeface="Montserrat Medium"/>
                <a:sym typeface="Montserrat Medium"/>
                <a:hlinkClick r:id="rId3">
                  <a:extLst>
                    <a:ext uri="{A12FA001-AC4F-418D-AE19-62706E023703}">
                      <ahyp:hlinkClr val="tx"/>
                    </a:ext>
                  </a:extLst>
                </a:hlinkClick>
              </a:rPr>
              <a:t>Portrait of a smiley woman</a:t>
            </a:r>
            <a:endParaRPr sz="10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54" name="Shape 454"/>
        <p:cNvGrpSpPr/>
        <p:nvPr/>
      </p:nvGrpSpPr>
      <p:grpSpPr>
        <a:xfrm>
          <a:off x="0" y="0"/>
          <a:ext cx="0" cy="0"/>
          <a:chOff x="0" y="0"/>
          <a:chExt cx="0" cy="0"/>
        </a:xfrm>
      </p:grpSpPr>
      <p:sp>
        <p:nvSpPr>
          <p:cNvPr id="455" name="Google Shape;455;p26"/>
          <p:cNvSpPr txBox="1"/>
          <p:nvPr>
            <p:ph idx="4294967295" type="title"/>
          </p:nvPr>
        </p:nvSpPr>
        <p:spPr>
          <a:xfrm>
            <a:off x="883075" y="1940400"/>
            <a:ext cx="5826600" cy="10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456" name="Google Shape;456;p26"/>
          <p:cNvSpPr txBox="1"/>
          <p:nvPr>
            <p:ph idx="4294967295" type="body"/>
          </p:nvPr>
        </p:nvSpPr>
        <p:spPr>
          <a:xfrm>
            <a:off x="1411758" y="2702101"/>
            <a:ext cx="5021100" cy="55440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1400"/>
              </a:spcBef>
              <a:spcAft>
                <a:spcPts val="0"/>
              </a:spcAft>
              <a:buNone/>
            </a:pPr>
            <a:r>
              <a:rPr lang="en" sz="1400">
                <a:solidFill>
                  <a:srgbClr val="FFFFFF"/>
                </a:solidFill>
                <a:latin typeface="Arial"/>
                <a:ea typeface="Arial"/>
                <a:cs typeface="Arial"/>
                <a:sym typeface="Arial"/>
              </a:rPr>
              <a:t>In order to use this template, you must keep the credits line "</a:t>
            </a:r>
            <a:r>
              <a:rPr b="1" lang="en" sz="1300">
                <a:solidFill>
                  <a:srgbClr val="869FB2"/>
                </a:solidFill>
                <a:latin typeface="Arial"/>
                <a:ea typeface="Arial"/>
                <a:cs typeface="Arial"/>
                <a:sym typeface="Arial"/>
              </a:rPr>
              <a:t>This template has been created by Slidesgo</a:t>
            </a:r>
            <a:r>
              <a:rPr lang="en" sz="1400">
                <a:solidFill>
                  <a:srgbClr val="FFFFFF"/>
                </a:solidFill>
                <a:latin typeface="Arial"/>
                <a:ea typeface="Arial"/>
                <a:cs typeface="Arial"/>
                <a:sym typeface="Arial"/>
              </a:rPr>
              <a:t>".</a:t>
            </a:r>
            <a:endParaRPr sz="14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300">
                <a:solidFill>
                  <a:srgbClr val="869FB2"/>
                </a:solidFill>
                <a:latin typeface="Arial"/>
                <a:ea typeface="Arial"/>
                <a:cs typeface="Arial"/>
                <a:sym typeface="Arial"/>
              </a:rPr>
              <a:t>You are allowed to:</a:t>
            </a:r>
            <a:endParaRPr b="1" sz="13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300">
                <a:solidFill>
                  <a:srgbClr val="FFFFFF"/>
                </a:solidFill>
                <a:latin typeface="Arial"/>
                <a:ea typeface="Arial"/>
                <a:cs typeface="Arial"/>
                <a:sym typeface="Arial"/>
              </a:rPr>
              <a:t>- Modify this template.</a:t>
            </a:r>
            <a:endParaRPr sz="13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300">
                <a:solidFill>
                  <a:srgbClr val="FFFFFF"/>
                </a:solidFill>
                <a:latin typeface="Arial"/>
                <a:ea typeface="Arial"/>
                <a:cs typeface="Arial"/>
                <a:sym typeface="Arial"/>
              </a:rPr>
              <a:t>- Use it for both personal and commercial projects.</a:t>
            </a:r>
            <a:endParaRPr sz="13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300">
                <a:solidFill>
                  <a:srgbClr val="869FB2"/>
                </a:solidFill>
                <a:latin typeface="Arial"/>
                <a:ea typeface="Arial"/>
                <a:cs typeface="Arial"/>
                <a:sym typeface="Arial"/>
              </a:rPr>
              <a:t>You are not allowed to:</a:t>
            </a:r>
            <a:endParaRPr b="1" sz="13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300">
                <a:solidFill>
                  <a:srgbClr val="FFFFFF"/>
                </a:solidFill>
                <a:latin typeface="Arial"/>
                <a:ea typeface="Arial"/>
                <a:cs typeface="Arial"/>
                <a:sym typeface="Arial"/>
              </a:rPr>
              <a:t>- Sublicense, sell or rent any of Slidesgo Content (or a modified version of Slidesgo Content).</a:t>
            </a:r>
            <a:endParaRPr sz="13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300">
                <a:solidFill>
                  <a:srgbClr val="FFFFFF"/>
                </a:solidFill>
                <a:latin typeface="Arial"/>
                <a:ea typeface="Arial"/>
                <a:cs typeface="Arial"/>
                <a:sym typeface="Arial"/>
              </a:rPr>
              <a:t>- Distribute Slidesgo Content unless it has been expressly authorized by Slidesgo.</a:t>
            </a:r>
            <a:endParaRPr sz="13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300">
                <a:solidFill>
                  <a:srgbClr val="FFFFFF"/>
                </a:solidFill>
                <a:latin typeface="Arial"/>
                <a:ea typeface="Arial"/>
                <a:cs typeface="Arial"/>
                <a:sym typeface="Arial"/>
              </a:rPr>
              <a:t>- Include Slidesgo Content in an online or offline database or file.</a:t>
            </a:r>
            <a:endParaRPr sz="13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300">
                <a:solidFill>
                  <a:srgbClr val="FFFFFF"/>
                </a:solidFill>
                <a:latin typeface="Arial"/>
                <a:ea typeface="Arial"/>
                <a:cs typeface="Arial"/>
                <a:sym typeface="Arial"/>
              </a:rPr>
              <a:t>- Offer Slidesgo templates (or modified versions of Slidesgo templates) for download.</a:t>
            </a:r>
            <a:endParaRPr sz="13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300">
                <a:solidFill>
                  <a:srgbClr val="FFFFFF"/>
                </a:solidFill>
                <a:latin typeface="Arial"/>
                <a:ea typeface="Arial"/>
                <a:cs typeface="Arial"/>
                <a:sym typeface="Arial"/>
              </a:rPr>
              <a:t>- Acquire the copyright of Slidesgo Content.</a:t>
            </a:r>
            <a:endParaRPr sz="1300">
              <a:solidFill>
                <a:srgbClr val="FFFFFF"/>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ctr">
              <a:spcBef>
                <a:spcPts val="0"/>
              </a:spcBef>
              <a:spcAft>
                <a:spcPts val="0"/>
              </a:spcAft>
              <a:buNone/>
            </a:pPr>
            <a:r>
              <a:t/>
            </a:r>
            <a:endParaRPr sz="1600">
              <a:solidFill>
                <a:srgbClr val="435D74"/>
              </a:solidFill>
              <a:latin typeface="Arial"/>
              <a:ea typeface="Arial"/>
              <a:cs typeface="Arial"/>
              <a:sym typeface="Arial"/>
            </a:endParaRPr>
          </a:p>
          <a:p>
            <a:pPr indent="0" lvl="0" marL="0" rtl="0" algn="l">
              <a:spcBef>
                <a:spcPts val="0"/>
              </a:spcBef>
              <a:spcAft>
                <a:spcPts val="0"/>
              </a:spcAft>
              <a:buNone/>
            </a:pPr>
            <a:r>
              <a:t/>
            </a:r>
            <a:endParaRPr sz="1600">
              <a:solidFill>
                <a:srgbClr val="435D74"/>
              </a:solidFill>
              <a:latin typeface="Arial"/>
              <a:ea typeface="Arial"/>
              <a:cs typeface="Arial"/>
              <a:sym typeface="Arial"/>
            </a:endParaRPr>
          </a:p>
        </p:txBody>
      </p:sp>
      <p:sp>
        <p:nvSpPr>
          <p:cNvPr id="457" name="Google Shape;457;p26"/>
          <p:cNvSpPr txBox="1"/>
          <p:nvPr>
            <p:ph idx="4294967295" type="body"/>
          </p:nvPr>
        </p:nvSpPr>
        <p:spPr>
          <a:xfrm>
            <a:off x="866746" y="8573607"/>
            <a:ext cx="5826600" cy="91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Arial"/>
                <a:ea typeface="Arial"/>
                <a:cs typeface="Arial"/>
                <a:sym typeface="Arial"/>
              </a:rPr>
              <a:t>For more information about editing slides, please </a:t>
            </a:r>
            <a:r>
              <a:rPr lang="en" sz="1200">
                <a:solidFill>
                  <a:srgbClr val="FFFFFF"/>
                </a:solidFill>
                <a:latin typeface="Arial"/>
                <a:ea typeface="Arial"/>
                <a:cs typeface="Arial"/>
                <a:sym typeface="Arial"/>
              </a:rPr>
              <a:t>read </a:t>
            </a:r>
            <a:r>
              <a:rPr lang="en" sz="1300">
                <a:solidFill>
                  <a:srgbClr val="FFFFFF"/>
                </a:solidFill>
                <a:latin typeface="Arial"/>
                <a:ea typeface="Arial"/>
                <a:cs typeface="Arial"/>
                <a:sym typeface="Arial"/>
              </a:rPr>
              <a:t>our FAQs or visit Slidesgo School:</a:t>
            </a:r>
            <a:endParaRPr sz="1300">
              <a:solidFill>
                <a:srgbClr val="FFFFFF"/>
              </a:solidFill>
              <a:latin typeface="Arial"/>
              <a:ea typeface="Arial"/>
              <a:cs typeface="Arial"/>
              <a:sym typeface="Arial"/>
            </a:endParaRPr>
          </a:p>
          <a:p>
            <a:pPr indent="0" lvl="0" marL="0" rtl="0" algn="ctr">
              <a:spcBef>
                <a:spcPts val="0"/>
              </a:spcBef>
              <a:spcAft>
                <a:spcPts val="0"/>
              </a:spcAft>
              <a:buNone/>
            </a:pPr>
            <a:r>
              <a:rPr lang="en" sz="1300" u="sng">
                <a:solidFill>
                  <a:srgbClr val="869FB2"/>
                </a:solidFill>
                <a:latin typeface="Arial"/>
                <a:ea typeface="Arial"/>
                <a:cs typeface="Arial"/>
                <a:sym typeface="Arial"/>
                <a:hlinkClick r:id="rId3">
                  <a:extLst>
                    <a:ext uri="{A12FA001-AC4F-418D-AE19-62706E023703}">
                      <ahyp:hlinkClr val="tx"/>
                    </a:ext>
                  </a:extLst>
                </a:hlinkClick>
              </a:rPr>
              <a:t>https://slidesgo.com/faqs</a:t>
            </a:r>
            <a:r>
              <a:rPr lang="en" sz="1500">
                <a:solidFill>
                  <a:srgbClr val="FFFFFF"/>
                </a:solidFill>
                <a:latin typeface="Arial"/>
                <a:ea typeface="Arial"/>
                <a:cs typeface="Arial"/>
                <a:sym typeface="Arial"/>
              </a:rPr>
              <a:t> </a:t>
            </a:r>
            <a:r>
              <a:rPr lang="en" sz="1300">
                <a:solidFill>
                  <a:srgbClr val="FFFFFF"/>
                </a:solidFill>
                <a:latin typeface="Arial"/>
                <a:ea typeface="Arial"/>
                <a:cs typeface="Arial"/>
                <a:sym typeface="Arial"/>
              </a:rPr>
              <a:t>and</a:t>
            </a:r>
            <a:r>
              <a:rPr lang="en" sz="1500">
                <a:solidFill>
                  <a:srgbClr val="FFFFFF"/>
                </a:solidFill>
                <a:latin typeface="Arial"/>
                <a:ea typeface="Arial"/>
                <a:cs typeface="Arial"/>
                <a:sym typeface="Arial"/>
              </a:rPr>
              <a:t> </a:t>
            </a:r>
            <a:r>
              <a:rPr lang="en" sz="1300" u="sng">
                <a:solidFill>
                  <a:srgbClr val="869FB2"/>
                </a:solidFill>
                <a:latin typeface="Arial"/>
                <a:ea typeface="Arial"/>
                <a:cs typeface="Arial"/>
                <a:sym typeface="Arial"/>
                <a:hlinkClick r:id="rId4">
                  <a:extLst>
                    <a:ext uri="{A12FA001-AC4F-418D-AE19-62706E023703}">
                      <ahyp:hlinkClr val="tx"/>
                    </a:ext>
                  </a:extLst>
                </a:hlinkClick>
              </a:rPr>
              <a:t>https://slidesgo.com/slidesgo-school</a:t>
            </a:r>
            <a:endParaRPr sz="1300" u="sng">
              <a:solidFill>
                <a:srgbClr val="869FB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7"/>
          <p:cNvSpPr txBox="1"/>
          <p:nvPr/>
        </p:nvSpPr>
        <p:spPr>
          <a:xfrm>
            <a:off x="883320" y="1939915"/>
            <a:ext cx="5828100" cy="100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a:p>
            <a:pPr indent="0" lvl="0" marL="0" rtl="0" algn="ctr">
              <a:spcBef>
                <a:spcPts val="0"/>
              </a:spcBef>
              <a:spcAft>
                <a:spcPts val="0"/>
              </a:spcAft>
              <a:buNone/>
            </a:pPr>
            <a:r>
              <a:t/>
            </a:r>
            <a:endParaRPr sz="2400">
              <a:solidFill>
                <a:srgbClr val="FFFFFF"/>
              </a:solidFill>
            </a:endParaRPr>
          </a:p>
        </p:txBody>
      </p:sp>
      <p:sp>
        <p:nvSpPr>
          <p:cNvPr id="463" name="Google Shape;463;p27"/>
          <p:cNvSpPr txBox="1"/>
          <p:nvPr/>
        </p:nvSpPr>
        <p:spPr>
          <a:xfrm>
            <a:off x="1412150" y="2701425"/>
            <a:ext cx="5022600" cy="5542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200">
                <a:solidFill>
                  <a:schemeClr val="lt1"/>
                </a:solidFill>
              </a:rPr>
              <a:t>As a Premium user, you can use this template without keeping the credits line "This template has been created by Slidesgo" </a:t>
            </a:r>
            <a:endParaRPr sz="1100">
              <a:solidFill>
                <a:srgbClr val="FFFFFF"/>
              </a:solidFill>
            </a:endParaRPr>
          </a:p>
          <a:p>
            <a:pPr indent="0" lvl="0" marL="0" rtl="0" algn="l">
              <a:lnSpc>
                <a:spcPct val="115000"/>
              </a:lnSpc>
              <a:spcBef>
                <a:spcPts val="1400"/>
              </a:spcBef>
              <a:spcAft>
                <a:spcPts val="0"/>
              </a:spcAft>
              <a:buNone/>
            </a:pPr>
            <a:r>
              <a:rPr b="1" lang="en" sz="1200">
                <a:solidFill>
                  <a:srgbClr val="869FB2"/>
                </a:solidFill>
              </a:rPr>
              <a:t>You are allowed to:</a:t>
            </a:r>
            <a:endParaRPr b="1" sz="1200">
              <a:solidFill>
                <a:srgbClr val="869FB2"/>
              </a:solidFill>
            </a:endParaRPr>
          </a:p>
          <a:p>
            <a:pPr indent="-304800" lvl="0" marL="457200" rtl="0" algn="l">
              <a:lnSpc>
                <a:spcPct val="115000"/>
              </a:lnSpc>
              <a:spcBef>
                <a:spcPts val="400"/>
              </a:spcBef>
              <a:spcAft>
                <a:spcPts val="0"/>
              </a:spcAft>
              <a:buClr>
                <a:srgbClr val="FFFFFF"/>
              </a:buClr>
              <a:buSzPts val="1200"/>
              <a:buFont typeface="Arial"/>
              <a:buChar char="●"/>
            </a:pPr>
            <a:r>
              <a:rPr lang="en" sz="1200">
                <a:solidFill>
                  <a:srgbClr val="FFFFFF"/>
                </a:solidFill>
              </a:rPr>
              <a:t>Modify this template.</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Arial"/>
              <a:buChar char="●"/>
            </a:pPr>
            <a:r>
              <a:rPr lang="en" sz="1200">
                <a:solidFill>
                  <a:srgbClr val="FFFFFF"/>
                </a:solidFill>
              </a:rPr>
              <a:t>Use it for both personal and commercial purposes.</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Arial"/>
              <a:buChar char="●"/>
            </a:pPr>
            <a:r>
              <a:rPr lang="en" sz="1200">
                <a:solidFill>
                  <a:srgbClr val="FFFFFF"/>
                </a:solidFill>
              </a:rPr>
              <a:t>Hide or delete the “Thanks” slide and the mention to Slidesgo in the credits.</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Arial"/>
              <a:buChar char="●"/>
            </a:pPr>
            <a:r>
              <a:rPr lang="en" sz="1200">
                <a:solidFill>
                  <a:srgbClr val="FFFFFF"/>
                </a:solidFill>
              </a:rPr>
              <a:t>Share this template in an editable format with people who are not part of your team.</a:t>
            </a:r>
            <a:endParaRPr sz="1200">
              <a:solidFill>
                <a:srgbClr val="FFFFFF"/>
              </a:solidFill>
            </a:endParaRPr>
          </a:p>
          <a:p>
            <a:pPr indent="0" lvl="0" marL="0" rtl="0" algn="l">
              <a:lnSpc>
                <a:spcPct val="115000"/>
              </a:lnSpc>
              <a:spcBef>
                <a:spcPts val="1400"/>
              </a:spcBef>
              <a:spcAft>
                <a:spcPts val="0"/>
              </a:spcAft>
              <a:buNone/>
            </a:pPr>
            <a:r>
              <a:rPr b="1" lang="en" sz="1200">
                <a:solidFill>
                  <a:srgbClr val="869FB2"/>
                </a:solidFill>
              </a:rPr>
              <a:t>You are not allowed to:</a:t>
            </a:r>
            <a:endParaRPr b="1" sz="1200">
              <a:solidFill>
                <a:srgbClr val="869FB2"/>
              </a:solidFill>
            </a:endParaRPr>
          </a:p>
          <a:p>
            <a:pPr indent="-304800" lvl="0" marL="457200" rtl="0" algn="l">
              <a:lnSpc>
                <a:spcPct val="115000"/>
              </a:lnSpc>
              <a:spcBef>
                <a:spcPts val="400"/>
              </a:spcBef>
              <a:spcAft>
                <a:spcPts val="0"/>
              </a:spcAft>
              <a:buClr>
                <a:srgbClr val="FFFFFF"/>
              </a:buClr>
              <a:buSzPts val="1200"/>
              <a:buFont typeface="Arial"/>
              <a:buChar char="●"/>
            </a:pPr>
            <a:r>
              <a:rPr lang="en" sz="1200">
                <a:solidFill>
                  <a:srgbClr val="FFFFFF"/>
                </a:solidFill>
              </a:rPr>
              <a:t>Sublicense, sell or rent this Slidesgo Template (or a modified version of this Slidesgo Template).</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Arial"/>
              <a:buChar char="●"/>
            </a:pPr>
            <a:r>
              <a:rPr lang="en" sz="12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Arial"/>
              <a:buChar char="●"/>
            </a:pPr>
            <a:r>
              <a:rPr lang="en" sz="1200">
                <a:solidFill>
                  <a:srgbClr val="FFFFFF"/>
                </a:solidFill>
              </a:rPr>
              <a:t>Use any of the elements that are part of this Slidesgo Template in an isolated and separated way from this Template.</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Arial"/>
              <a:buChar char="●"/>
            </a:pPr>
            <a:r>
              <a:rPr lang="en" sz="1200">
                <a:solidFill>
                  <a:srgbClr val="FFFFFF"/>
                </a:solidFill>
              </a:rPr>
              <a:t>Register any of the elements that are part of this template as a trademark or logo, or register it as a work in an intellectual property registry or similar.</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0" lvl="0" marL="0" rtl="0" algn="l">
              <a:lnSpc>
                <a:spcPct val="115000"/>
              </a:lnSpc>
              <a:spcBef>
                <a:spcPts val="1400"/>
              </a:spcBef>
              <a:spcAft>
                <a:spcPts val="400"/>
              </a:spcAft>
              <a:buNone/>
            </a:pPr>
            <a:r>
              <a:t/>
            </a:r>
            <a:endParaRPr sz="1200">
              <a:solidFill>
                <a:srgbClr val="FFFFFF"/>
              </a:solidFill>
            </a:endParaRPr>
          </a:p>
        </p:txBody>
      </p:sp>
      <p:sp>
        <p:nvSpPr>
          <p:cNvPr id="464" name="Google Shape;464;p27"/>
          <p:cNvSpPr txBox="1"/>
          <p:nvPr/>
        </p:nvSpPr>
        <p:spPr>
          <a:xfrm>
            <a:off x="866987" y="8571462"/>
            <a:ext cx="5828100" cy="91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rgbClr val="FFFFFF"/>
                </a:solidFill>
              </a:rPr>
              <a:t>For more information about editing slides, please </a:t>
            </a:r>
            <a:r>
              <a:rPr lang="en" sz="1200">
                <a:solidFill>
                  <a:srgbClr val="FFFFFF"/>
                </a:solidFill>
              </a:rPr>
              <a:t>read </a:t>
            </a:r>
            <a:r>
              <a:rPr lang="en" sz="1300">
                <a:solidFill>
                  <a:srgbClr val="FFFFFF"/>
                </a:solidFill>
              </a:rPr>
              <a:t>our FAQs or visit Slidesgo School:</a:t>
            </a:r>
            <a:endParaRPr sz="1300">
              <a:solidFill>
                <a:srgbClr val="FFFFFF"/>
              </a:solidFill>
            </a:endParaRPr>
          </a:p>
          <a:p>
            <a:pPr indent="0" lvl="0" marL="0" rtl="0" algn="ctr">
              <a:lnSpc>
                <a:spcPct val="115000"/>
              </a:lnSpc>
              <a:spcBef>
                <a:spcPts val="0"/>
              </a:spcBef>
              <a:spcAft>
                <a:spcPts val="0"/>
              </a:spcAft>
              <a:buNone/>
            </a:pPr>
            <a:r>
              <a:rPr lang="en" sz="1300" u="sng">
                <a:solidFill>
                  <a:srgbClr val="869FB2"/>
                </a:solidFill>
                <a:hlinkClick r:id="rId3">
                  <a:extLst>
                    <a:ext uri="{A12FA001-AC4F-418D-AE19-62706E023703}">
                      <ahyp:hlinkClr val="tx"/>
                    </a:ext>
                  </a:extLst>
                </a:hlinkClick>
              </a:rPr>
              <a:t>https://slidesgo.com/faqs</a:t>
            </a:r>
            <a:r>
              <a:rPr lang="en" sz="1500">
                <a:solidFill>
                  <a:srgbClr val="FFFFFF"/>
                </a:solidFill>
              </a:rPr>
              <a:t> </a:t>
            </a:r>
            <a:r>
              <a:rPr lang="en" sz="1300">
                <a:solidFill>
                  <a:srgbClr val="FFFFFF"/>
                </a:solidFill>
              </a:rPr>
              <a:t>and</a:t>
            </a:r>
            <a:r>
              <a:rPr lang="en" sz="1500">
                <a:solidFill>
                  <a:srgbClr val="FFFFFF"/>
                </a:solidFill>
              </a:rPr>
              <a:t> </a:t>
            </a:r>
            <a:r>
              <a:rPr lang="en" sz="1300" u="sng">
                <a:solidFill>
                  <a:srgbClr val="869FB2"/>
                </a:solidFill>
                <a:hlinkClick r:id="rId4">
                  <a:extLst>
                    <a:ext uri="{A12FA001-AC4F-418D-AE19-62706E023703}">
                      <ahyp:hlinkClr val="tx"/>
                    </a:ext>
                  </a:extLst>
                </a:hlinkClick>
              </a:rPr>
              <a:t>https://slidesgo.com/slidesgo-school</a:t>
            </a:r>
            <a:endParaRPr sz="1300" u="sng">
              <a:solidFill>
                <a:srgbClr val="869FB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neric Academic CV by Slidesgo">
  <a:themeElements>
    <a:clrScheme name="Simple Light">
      <a:dk1>
        <a:srgbClr val="212121"/>
      </a:dk1>
      <a:lt1>
        <a:srgbClr val="FFFFFF"/>
      </a:lt1>
      <a:dk2>
        <a:srgbClr val="F7FFE6"/>
      </a:dk2>
      <a:lt2>
        <a:srgbClr val="D6F0C6"/>
      </a:lt2>
      <a:accent1>
        <a:srgbClr val="FFE1A1"/>
      </a:accent1>
      <a:accent2>
        <a:srgbClr val="FFFFFF"/>
      </a:accent2>
      <a:accent3>
        <a:srgbClr val="FFFFFF"/>
      </a:accent3>
      <a:accent4>
        <a:srgbClr val="FFFFFF"/>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